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3"/>
  </p:notesMasterIdLst>
  <p:sldIdLst>
    <p:sldId id="329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4660"/>
  </p:normalViewPr>
  <p:slideViewPr>
    <p:cSldViewPr>
      <p:cViewPr varScale="1">
        <p:scale>
          <a:sx n="110" d="100"/>
          <a:sy n="110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DA08BFB-E448-446B-B77C-3E92721E73FA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BE5E3C2-39EB-40E8-BA7E-9D56FCE5A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CC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1"/>
          <p:cNvGrpSpPr>
            <a:grpSpLocks/>
          </p:cNvGrpSpPr>
          <p:nvPr/>
        </p:nvGrpSpPr>
        <p:grpSpPr bwMode="auto">
          <a:xfrm>
            <a:off x="0" y="3530600"/>
            <a:ext cx="9131300" cy="3314700"/>
            <a:chOff x="0" y="2224"/>
            <a:chExt cx="5752" cy="2088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auto">
            <a:xfrm>
              <a:off x="0" y="4080"/>
              <a:ext cx="5752" cy="232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100000">
                  <a:srgbClr val="0000FF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grpSp>
          <p:nvGrpSpPr>
            <p:cNvPr id="1031" name="Group 30"/>
            <p:cNvGrpSpPr>
              <a:grpSpLocks/>
            </p:cNvGrpSpPr>
            <p:nvPr/>
          </p:nvGrpSpPr>
          <p:grpSpPr bwMode="auto">
            <a:xfrm>
              <a:off x="4032" y="2224"/>
              <a:ext cx="1658" cy="1992"/>
              <a:chOff x="4032" y="2224"/>
              <a:chExt cx="1658" cy="1992"/>
            </a:xfrm>
          </p:grpSpPr>
          <p:grpSp>
            <p:nvGrpSpPr>
              <p:cNvPr id="1032" name="Group 8"/>
              <p:cNvGrpSpPr>
                <a:grpSpLocks/>
              </p:cNvGrpSpPr>
              <p:nvPr/>
            </p:nvGrpSpPr>
            <p:grpSpPr bwMode="auto">
              <a:xfrm>
                <a:off x="4250" y="2224"/>
                <a:ext cx="1440" cy="1992"/>
                <a:chOff x="4250" y="2224"/>
                <a:chExt cx="1440" cy="1992"/>
              </a:xfrm>
            </p:grpSpPr>
            <p:sp>
              <p:nvSpPr>
                <p:cNvPr id="3" name="Freeform 3"/>
                <p:cNvSpPr>
                  <a:spLocks/>
                </p:cNvSpPr>
                <p:nvPr/>
              </p:nvSpPr>
              <p:spPr bwMode="auto">
                <a:xfrm>
                  <a:off x="4250" y="2287"/>
                  <a:ext cx="1440" cy="1770"/>
                </a:xfrm>
                <a:custGeom>
                  <a:avLst/>
                  <a:gdLst/>
                  <a:ahLst/>
                  <a:cxnLst>
                    <a:cxn ang="0">
                      <a:pos x="901" y="33"/>
                    </a:cxn>
                    <a:cxn ang="0">
                      <a:pos x="1066" y="129"/>
                    </a:cxn>
                    <a:cxn ang="0">
                      <a:pos x="1207" y="256"/>
                    </a:cxn>
                    <a:cxn ang="0">
                      <a:pos x="1316" y="410"/>
                    </a:cxn>
                    <a:cxn ang="0">
                      <a:pos x="1394" y="581"/>
                    </a:cxn>
                    <a:cxn ang="0">
                      <a:pos x="1435" y="766"/>
                    </a:cxn>
                    <a:cxn ang="0">
                      <a:pos x="1435" y="958"/>
                    </a:cxn>
                    <a:cxn ang="0">
                      <a:pos x="1394" y="1143"/>
                    </a:cxn>
                    <a:cxn ang="0">
                      <a:pos x="1316" y="1314"/>
                    </a:cxn>
                    <a:cxn ang="0">
                      <a:pos x="1207" y="1468"/>
                    </a:cxn>
                    <a:cxn ang="0">
                      <a:pos x="1066" y="1597"/>
                    </a:cxn>
                    <a:cxn ang="0">
                      <a:pos x="901" y="1691"/>
                    </a:cxn>
                    <a:cxn ang="0">
                      <a:pos x="721" y="1749"/>
                    </a:cxn>
                    <a:cxn ang="0">
                      <a:pos x="533" y="1769"/>
                    </a:cxn>
                    <a:cxn ang="0">
                      <a:pos x="344" y="1749"/>
                    </a:cxn>
                    <a:cxn ang="0">
                      <a:pos x="165" y="1691"/>
                    </a:cxn>
                    <a:cxn ang="0">
                      <a:pos x="0" y="1597"/>
                    </a:cxn>
                    <a:cxn ang="0">
                      <a:pos x="125" y="1571"/>
                    </a:cxn>
                    <a:cxn ang="0">
                      <a:pos x="281" y="1640"/>
                    </a:cxn>
                    <a:cxn ang="0">
                      <a:pos x="446" y="1675"/>
                    </a:cxn>
                    <a:cxn ang="0">
                      <a:pos x="618" y="1675"/>
                    </a:cxn>
                    <a:cxn ang="0">
                      <a:pos x="785" y="1640"/>
                    </a:cxn>
                    <a:cxn ang="0">
                      <a:pos x="941" y="1571"/>
                    </a:cxn>
                    <a:cxn ang="0">
                      <a:pos x="1080" y="1470"/>
                    </a:cxn>
                    <a:cxn ang="0">
                      <a:pos x="1194" y="1343"/>
                    </a:cxn>
                    <a:cxn ang="0">
                      <a:pos x="1281" y="1194"/>
                    </a:cxn>
                    <a:cxn ang="0">
                      <a:pos x="1332" y="1032"/>
                    </a:cxn>
                    <a:cxn ang="0">
                      <a:pos x="1350" y="862"/>
                    </a:cxn>
                    <a:cxn ang="0">
                      <a:pos x="1332" y="691"/>
                    </a:cxn>
                    <a:cxn ang="0">
                      <a:pos x="1281" y="530"/>
                    </a:cxn>
                    <a:cxn ang="0">
                      <a:pos x="1194" y="381"/>
                    </a:cxn>
                    <a:cxn ang="0">
                      <a:pos x="1080" y="254"/>
                    </a:cxn>
                    <a:cxn ang="0">
                      <a:pos x="941" y="154"/>
                    </a:cxn>
                    <a:cxn ang="0">
                      <a:pos x="785" y="85"/>
                    </a:cxn>
                    <a:cxn ang="0">
                      <a:pos x="812" y="0"/>
                    </a:cxn>
                  </a:cxnLst>
                  <a:rect l="0" t="0" r="r" b="b"/>
                  <a:pathLst>
                    <a:path w="1440" h="1770">
                      <a:moveTo>
                        <a:pt x="812" y="0"/>
                      </a:moveTo>
                      <a:lnTo>
                        <a:pt x="901" y="33"/>
                      </a:lnTo>
                      <a:lnTo>
                        <a:pt x="986" y="78"/>
                      </a:lnTo>
                      <a:lnTo>
                        <a:pt x="1066" y="129"/>
                      </a:lnTo>
                      <a:lnTo>
                        <a:pt x="1140" y="187"/>
                      </a:lnTo>
                      <a:lnTo>
                        <a:pt x="1207" y="256"/>
                      </a:lnTo>
                      <a:lnTo>
                        <a:pt x="1265" y="330"/>
                      </a:lnTo>
                      <a:lnTo>
                        <a:pt x="1316" y="410"/>
                      </a:lnTo>
                      <a:lnTo>
                        <a:pt x="1361" y="492"/>
                      </a:lnTo>
                      <a:lnTo>
                        <a:pt x="1394" y="581"/>
                      </a:lnTo>
                      <a:lnTo>
                        <a:pt x="1419" y="673"/>
                      </a:lnTo>
                      <a:lnTo>
                        <a:pt x="1435" y="766"/>
                      </a:lnTo>
                      <a:lnTo>
                        <a:pt x="1439" y="862"/>
                      </a:lnTo>
                      <a:lnTo>
                        <a:pt x="1435" y="958"/>
                      </a:lnTo>
                      <a:lnTo>
                        <a:pt x="1419" y="1052"/>
                      </a:lnTo>
                      <a:lnTo>
                        <a:pt x="1394" y="1143"/>
                      </a:lnTo>
                      <a:lnTo>
                        <a:pt x="1361" y="1230"/>
                      </a:lnTo>
                      <a:lnTo>
                        <a:pt x="1316" y="1314"/>
                      </a:lnTo>
                      <a:lnTo>
                        <a:pt x="1265" y="1395"/>
                      </a:lnTo>
                      <a:lnTo>
                        <a:pt x="1207" y="1468"/>
                      </a:lnTo>
                      <a:lnTo>
                        <a:pt x="1140" y="1537"/>
                      </a:lnTo>
                      <a:lnTo>
                        <a:pt x="1066" y="1597"/>
                      </a:lnTo>
                      <a:lnTo>
                        <a:pt x="986" y="1646"/>
                      </a:lnTo>
                      <a:lnTo>
                        <a:pt x="901" y="1691"/>
                      </a:lnTo>
                      <a:lnTo>
                        <a:pt x="812" y="1724"/>
                      </a:lnTo>
                      <a:lnTo>
                        <a:pt x="721" y="1749"/>
                      </a:lnTo>
                      <a:lnTo>
                        <a:pt x="627" y="1765"/>
                      </a:lnTo>
                      <a:lnTo>
                        <a:pt x="533" y="1769"/>
                      </a:lnTo>
                      <a:lnTo>
                        <a:pt x="437" y="1765"/>
                      </a:lnTo>
                      <a:lnTo>
                        <a:pt x="344" y="1749"/>
                      </a:lnTo>
                      <a:lnTo>
                        <a:pt x="252" y="1724"/>
                      </a:lnTo>
                      <a:lnTo>
                        <a:pt x="165" y="1691"/>
                      </a:lnTo>
                      <a:lnTo>
                        <a:pt x="80" y="1646"/>
                      </a:lnTo>
                      <a:lnTo>
                        <a:pt x="0" y="1597"/>
                      </a:lnTo>
                      <a:lnTo>
                        <a:pt x="51" y="1524"/>
                      </a:lnTo>
                      <a:lnTo>
                        <a:pt x="125" y="1571"/>
                      </a:lnTo>
                      <a:lnTo>
                        <a:pt x="201" y="1609"/>
                      </a:lnTo>
                      <a:lnTo>
                        <a:pt x="281" y="1640"/>
                      </a:lnTo>
                      <a:lnTo>
                        <a:pt x="364" y="1662"/>
                      </a:lnTo>
                      <a:lnTo>
                        <a:pt x="446" y="1675"/>
                      </a:lnTo>
                      <a:lnTo>
                        <a:pt x="533" y="1680"/>
                      </a:lnTo>
                      <a:lnTo>
                        <a:pt x="618" y="1675"/>
                      </a:lnTo>
                      <a:lnTo>
                        <a:pt x="703" y="1662"/>
                      </a:lnTo>
                      <a:lnTo>
                        <a:pt x="785" y="1640"/>
                      </a:lnTo>
                      <a:lnTo>
                        <a:pt x="866" y="1609"/>
                      </a:lnTo>
                      <a:lnTo>
                        <a:pt x="941" y="1571"/>
                      </a:lnTo>
                      <a:lnTo>
                        <a:pt x="1013" y="1524"/>
                      </a:lnTo>
                      <a:lnTo>
                        <a:pt x="1080" y="1470"/>
                      </a:lnTo>
                      <a:lnTo>
                        <a:pt x="1140" y="1410"/>
                      </a:lnTo>
                      <a:lnTo>
                        <a:pt x="1194" y="1343"/>
                      </a:lnTo>
                      <a:lnTo>
                        <a:pt x="1240" y="1270"/>
                      </a:lnTo>
                      <a:lnTo>
                        <a:pt x="1281" y="1194"/>
                      </a:lnTo>
                      <a:lnTo>
                        <a:pt x="1312" y="1116"/>
                      </a:lnTo>
                      <a:lnTo>
                        <a:pt x="1332" y="1032"/>
                      </a:lnTo>
                      <a:lnTo>
                        <a:pt x="1345" y="947"/>
                      </a:lnTo>
                      <a:lnTo>
                        <a:pt x="1350" y="862"/>
                      </a:lnTo>
                      <a:lnTo>
                        <a:pt x="1345" y="775"/>
                      </a:lnTo>
                      <a:lnTo>
                        <a:pt x="1332" y="691"/>
                      </a:lnTo>
                      <a:lnTo>
                        <a:pt x="1312" y="608"/>
                      </a:lnTo>
                      <a:lnTo>
                        <a:pt x="1281" y="530"/>
                      </a:lnTo>
                      <a:lnTo>
                        <a:pt x="1240" y="452"/>
                      </a:lnTo>
                      <a:lnTo>
                        <a:pt x="1194" y="381"/>
                      </a:lnTo>
                      <a:lnTo>
                        <a:pt x="1140" y="314"/>
                      </a:lnTo>
                      <a:lnTo>
                        <a:pt x="1080" y="254"/>
                      </a:lnTo>
                      <a:lnTo>
                        <a:pt x="1013" y="201"/>
                      </a:lnTo>
                      <a:lnTo>
                        <a:pt x="941" y="154"/>
                      </a:lnTo>
                      <a:lnTo>
                        <a:pt x="866" y="114"/>
                      </a:lnTo>
                      <a:lnTo>
                        <a:pt x="785" y="85"/>
                      </a:lnTo>
                      <a:lnTo>
                        <a:pt x="788" y="78"/>
                      </a:lnTo>
                      <a:lnTo>
                        <a:pt x="812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0000FF"/>
                    </a:gs>
                    <a:gs pos="100000">
                      <a:srgbClr val="0000FF">
                        <a:gamma/>
                        <a:shade val="69804"/>
                        <a:invGamma/>
                      </a:srgbClr>
                    </a:gs>
                  </a:gsLst>
                  <a:lin ang="0" scaled="1"/>
                </a:gra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4" name="Line 4"/>
                <p:cNvSpPr>
                  <a:spLocks noChangeShapeType="1"/>
                </p:cNvSpPr>
                <p:nvPr/>
              </p:nvSpPr>
              <p:spPr bwMode="auto">
                <a:xfrm flipV="1">
                  <a:off x="4293" y="3772"/>
                  <a:ext cx="127" cy="274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029" name="Line 5"/>
                <p:cNvSpPr>
                  <a:spLocks noChangeShapeType="1"/>
                </p:cNvSpPr>
                <p:nvPr/>
              </p:nvSpPr>
              <p:spPr bwMode="auto">
                <a:xfrm flipV="1">
                  <a:off x="5088" y="2395"/>
                  <a:ext cx="34" cy="115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030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5172" y="2224"/>
                  <a:ext cx="34" cy="115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5" name="Freeform 7"/>
                <p:cNvSpPr>
                  <a:spLocks/>
                </p:cNvSpPr>
                <p:nvPr/>
              </p:nvSpPr>
              <p:spPr bwMode="auto">
                <a:xfrm>
                  <a:off x="4444" y="4063"/>
                  <a:ext cx="841" cy="153"/>
                </a:xfrm>
                <a:custGeom>
                  <a:avLst/>
                  <a:gdLst/>
                  <a:ahLst/>
                  <a:cxnLst>
                    <a:cxn ang="0">
                      <a:pos x="3" y="98"/>
                    </a:cxn>
                    <a:cxn ang="0">
                      <a:pos x="20" y="80"/>
                    </a:cxn>
                    <a:cxn ang="0">
                      <a:pos x="44" y="65"/>
                    </a:cxn>
                    <a:cxn ang="0">
                      <a:pos x="89" y="43"/>
                    </a:cxn>
                    <a:cxn ang="0">
                      <a:pos x="140" y="30"/>
                    </a:cxn>
                    <a:cxn ang="0">
                      <a:pos x="188" y="19"/>
                    </a:cxn>
                    <a:cxn ang="0">
                      <a:pos x="253" y="9"/>
                    </a:cxn>
                    <a:cxn ang="0">
                      <a:pos x="314" y="3"/>
                    </a:cxn>
                    <a:cxn ang="0">
                      <a:pos x="386" y="0"/>
                    </a:cxn>
                    <a:cxn ang="0">
                      <a:pos x="475" y="1"/>
                    </a:cxn>
                    <a:cxn ang="0">
                      <a:pos x="567" y="6"/>
                    </a:cxn>
                    <a:cxn ang="0">
                      <a:pos x="632" y="14"/>
                    </a:cxn>
                    <a:cxn ang="0">
                      <a:pos x="700" y="27"/>
                    </a:cxn>
                    <a:cxn ang="0">
                      <a:pos x="765" y="47"/>
                    </a:cxn>
                    <a:cxn ang="0">
                      <a:pos x="799" y="66"/>
                    </a:cxn>
                    <a:cxn ang="0">
                      <a:pos x="820" y="82"/>
                    </a:cxn>
                    <a:cxn ang="0">
                      <a:pos x="840" y="108"/>
                    </a:cxn>
                    <a:cxn ang="0">
                      <a:pos x="806" y="122"/>
                    </a:cxn>
                    <a:cxn ang="0">
                      <a:pos x="748" y="133"/>
                    </a:cxn>
                    <a:cxn ang="0">
                      <a:pos x="676" y="141"/>
                    </a:cxn>
                    <a:cxn ang="0">
                      <a:pos x="608" y="148"/>
                    </a:cxn>
                    <a:cxn ang="0">
                      <a:pos x="526" y="151"/>
                    </a:cxn>
                    <a:cxn ang="0">
                      <a:pos x="437" y="152"/>
                    </a:cxn>
                    <a:cxn ang="0">
                      <a:pos x="352" y="152"/>
                    </a:cxn>
                    <a:cxn ang="0">
                      <a:pos x="263" y="151"/>
                    </a:cxn>
                    <a:cxn ang="0">
                      <a:pos x="164" y="143"/>
                    </a:cxn>
                    <a:cxn ang="0">
                      <a:pos x="85" y="135"/>
                    </a:cxn>
                    <a:cxn ang="0">
                      <a:pos x="20" y="120"/>
                    </a:cxn>
                    <a:cxn ang="0">
                      <a:pos x="0" y="109"/>
                    </a:cxn>
                    <a:cxn ang="0">
                      <a:pos x="3" y="98"/>
                    </a:cxn>
                  </a:cxnLst>
                  <a:rect l="0" t="0" r="r" b="b"/>
                  <a:pathLst>
                    <a:path w="841" h="153">
                      <a:moveTo>
                        <a:pt x="3" y="98"/>
                      </a:moveTo>
                      <a:lnTo>
                        <a:pt x="20" y="80"/>
                      </a:lnTo>
                      <a:lnTo>
                        <a:pt x="44" y="65"/>
                      </a:lnTo>
                      <a:lnTo>
                        <a:pt x="89" y="43"/>
                      </a:lnTo>
                      <a:lnTo>
                        <a:pt x="140" y="30"/>
                      </a:lnTo>
                      <a:lnTo>
                        <a:pt x="188" y="19"/>
                      </a:lnTo>
                      <a:lnTo>
                        <a:pt x="253" y="9"/>
                      </a:lnTo>
                      <a:lnTo>
                        <a:pt x="314" y="3"/>
                      </a:lnTo>
                      <a:lnTo>
                        <a:pt x="386" y="0"/>
                      </a:lnTo>
                      <a:lnTo>
                        <a:pt x="475" y="1"/>
                      </a:lnTo>
                      <a:lnTo>
                        <a:pt x="567" y="6"/>
                      </a:lnTo>
                      <a:lnTo>
                        <a:pt x="632" y="14"/>
                      </a:lnTo>
                      <a:lnTo>
                        <a:pt x="700" y="27"/>
                      </a:lnTo>
                      <a:lnTo>
                        <a:pt x="765" y="47"/>
                      </a:lnTo>
                      <a:lnTo>
                        <a:pt x="799" y="66"/>
                      </a:lnTo>
                      <a:lnTo>
                        <a:pt x="820" y="82"/>
                      </a:lnTo>
                      <a:lnTo>
                        <a:pt x="840" y="108"/>
                      </a:lnTo>
                      <a:lnTo>
                        <a:pt x="806" y="122"/>
                      </a:lnTo>
                      <a:lnTo>
                        <a:pt x="748" y="133"/>
                      </a:lnTo>
                      <a:lnTo>
                        <a:pt x="676" y="141"/>
                      </a:lnTo>
                      <a:lnTo>
                        <a:pt x="608" y="148"/>
                      </a:lnTo>
                      <a:lnTo>
                        <a:pt x="526" y="151"/>
                      </a:lnTo>
                      <a:lnTo>
                        <a:pt x="437" y="152"/>
                      </a:lnTo>
                      <a:lnTo>
                        <a:pt x="352" y="152"/>
                      </a:lnTo>
                      <a:lnTo>
                        <a:pt x="263" y="151"/>
                      </a:lnTo>
                      <a:lnTo>
                        <a:pt x="164" y="143"/>
                      </a:lnTo>
                      <a:lnTo>
                        <a:pt x="85" y="135"/>
                      </a:lnTo>
                      <a:lnTo>
                        <a:pt x="20" y="120"/>
                      </a:lnTo>
                      <a:lnTo>
                        <a:pt x="0" y="109"/>
                      </a:lnTo>
                      <a:lnTo>
                        <a:pt x="3" y="98"/>
                      </a:lnTo>
                    </a:path>
                  </a:pathLst>
                </a:custGeom>
                <a:gradFill rotWithShape="0">
                  <a:gsLst>
                    <a:gs pos="0">
                      <a:srgbClr val="0000FF"/>
                    </a:gs>
                    <a:gs pos="100000">
                      <a:srgbClr val="0000FF">
                        <a:gamma/>
                        <a:shade val="9804"/>
                        <a:invGamma/>
                      </a:srgbClr>
                    </a:gs>
                  </a:gsLst>
                  <a:lin ang="0" scaled="1"/>
                </a:gra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1033" name="Group 29"/>
              <p:cNvGrpSpPr>
                <a:grpSpLocks/>
              </p:cNvGrpSpPr>
              <p:nvPr/>
            </p:nvGrpSpPr>
            <p:grpSpPr bwMode="auto">
              <a:xfrm>
                <a:off x="4032" y="2410"/>
                <a:ext cx="1497" cy="1494"/>
                <a:chOff x="4032" y="2410"/>
                <a:chExt cx="1497" cy="1494"/>
              </a:xfrm>
            </p:grpSpPr>
            <p:sp>
              <p:nvSpPr>
                <p:cNvPr id="6" name="Oval 9"/>
                <p:cNvSpPr>
                  <a:spLocks noChangeArrowheads="1"/>
                </p:cNvSpPr>
                <p:nvPr/>
              </p:nvSpPr>
              <p:spPr bwMode="auto">
                <a:xfrm>
                  <a:off x="4032" y="2410"/>
                  <a:ext cx="1497" cy="149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00FF"/>
                    </a:gs>
                    <a:gs pos="100000">
                      <a:srgbClr val="0000FF">
                        <a:gamma/>
                        <a:shade val="40000"/>
                        <a:invGamma/>
                      </a:srgbClr>
                    </a:gs>
                  </a:gsLst>
                  <a:lin ang="0" scaled="1"/>
                </a:gra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grpSp>
              <p:nvGrpSpPr>
                <p:cNvPr id="1035" name="Group 28"/>
                <p:cNvGrpSpPr>
                  <a:grpSpLocks/>
                </p:cNvGrpSpPr>
                <p:nvPr/>
              </p:nvGrpSpPr>
              <p:grpSpPr bwMode="auto">
                <a:xfrm>
                  <a:off x="4032" y="2566"/>
                  <a:ext cx="1392" cy="1109"/>
                  <a:chOff x="4032" y="2566"/>
                  <a:chExt cx="1392" cy="1109"/>
                </a:xfrm>
              </p:grpSpPr>
              <p:sp>
                <p:nvSpPr>
                  <p:cNvPr id="1034" name="Freeform 10"/>
                  <p:cNvSpPr>
                    <a:spLocks/>
                  </p:cNvSpPr>
                  <p:nvPr/>
                </p:nvSpPr>
                <p:spPr bwMode="auto">
                  <a:xfrm>
                    <a:off x="4229" y="2972"/>
                    <a:ext cx="1" cy="1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3"/>
                      </a:cxn>
                      <a:cxn ang="0">
                        <a:pos x="0" y="13"/>
                      </a:cxn>
                      <a:cxn ang="0">
                        <a:pos x="0" y="5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" h="14">
                        <a:moveTo>
                          <a:pt x="0" y="0"/>
                        </a:moveTo>
                        <a:lnTo>
                          <a:pt x="0" y="13"/>
                        </a:lnTo>
                        <a:lnTo>
                          <a:pt x="0" y="13"/>
                        </a:lnTo>
                        <a:lnTo>
                          <a:pt x="0" y="5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7" name="Freeform 11"/>
                  <p:cNvSpPr>
                    <a:spLocks/>
                  </p:cNvSpPr>
                  <p:nvPr/>
                </p:nvSpPr>
                <p:spPr bwMode="auto">
                  <a:xfrm>
                    <a:off x="4253" y="3003"/>
                    <a:ext cx="8" cy="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" y="0"/>
                      </a:cxn>
                      <a:cxn ang="0">
                        <a:pos x="7" y="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8" h="7">
                        <a:moveTo>
                          <a:pt x="0" y="0"/>
                        </a:moveTo>
                        <a:lnTo>
                          <a:pt x="7" y="0"/>
                        </a:lnTo>
                        <a:lnTo>
                          <a:pt x="7" y="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036" name="Freeform 12"/>
                  <p:cNvSpPr>
                    <a:spLocks/>
                  </p:cNvSpPr>
                  <p:nvPr/>
                </p:nvSpPr>
                <p:spPr bwMode="auto">
                  <a:xfrm>
                    <a:off x="4333" y="2962"/>
                    <a:ext cx="51" cy="48"/>
                  </a:xfrm>
                  <a:custGeom>
                    <a:avLst/>
                    <a:gdLst/>
                    <a:ahLst/>
                    <a:cxnLst>
                      <a:cxn ang="0">
                        <a:pos x="50" y="0"/>
                      </a:cxn>
                      <a:cxn ang="0">
                        <a:pos x="31" y="0"/>
                      </a:cxn>
                      <a:cxn ang="0">
                        <a:pos x="20" y="13"/>
                      </a:cxn>
                      <a:cxn ang="0">
                        <a:pos x="13" y="13"/>
                      </a:cxn>
                      <a:cxn ang="0">
                        <a:pos x="7" y="19"/>
                      </a:cxn>
                      <a:cxn ang="0">
                        <a:pos x="0" y="19"/>
                      </a:cxn>
                      <a:cxn ang="0">
                        <a:pos x="0" y="35"/>
                      </a:cxn>
                      <a:cxn ang="0">
                        <a:pos x="12" y="47"/>
                      </a:cxn>
                      <a:cxn ang="0">
                        <a:pos x="41" y="47"/>
                      </a:cxn>
                      <a:cxn ang="0">
                        <a:pos x="50" y="35"/>
                      </a:cxn>
                      <a:cxn ang="0">
                        <a:pos x="50" y="0"/>
                      </a:cxn>
                    </a:cxnLst>
                    <a:rect l="0" t="0" r="r" b="b"/>
                    <a:pathLst>
                      <a:path w="51" h="48">
                        <a:moveTo>
                          <a:pt x="50" y="0"/>
                        </a:moveTo>
                        <a:lnTo>
                          <a:pt x="31" y="0"/>
                        </a:lnTo>
                        <a:lnTo>
                          <a:pt x="20" y="13"/>
                        </a:lnTo>
                        <a:lnTo>
                          <a:pt x="13" y="13"/>
                        </a:lnTo>
                        <a:lnTo>
                          <a:pt x="7" y="19"/>
                        </a:lnTo>
                        <a:lnTo>
                          <a:pt x="0" y="19"/>
                        </a:lnTo>
                        <a:lnTo>
                          <a:pt x="0" y="35"/>
                        </a:lnTo>
                        <a:lnTo>
                          <a:pt x="12" y="47"/>
                        </a:lnTo>
                        <a:lnTo>
                          <a:pt x="41" y="47"/>
                        </a:lnTo>
                        <a:lnTo>
                          <a:pt x="50" y="35"/>
                        </a:lnTo>
                        <a:lnTo>
                          <a:pt x="50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037" name="Freeform 13"/>
                  <p:cNvSpPr>
                    <a:spLocks/>
                  </p:cNvSpPr>
                  <p:nvPr/>
                </p:nvSpPr>
                <p:spPr bwMode="auto">
                  <a:xfrm>
                    <a:off x="4032" y="3000"/>
                    <a:ext cx="451" cy="587"/>
                  </a:xfrm>
                  <a:custGeom>
                    <a:avLst/>
                    <a:gdLst/>
                    <a:ahLst/>
                    <a:cxnLst>
                      <a:cxn ang="0">
                        <a:pos x="107" y="0"/>
                      </a:cxn>
                      <a:cxn ang="0">
                        <a:pos x="99" y="16"/>
                      </a:cxn>
                      <a:cxn ang="0">
                        <a:pos x="64" y="47"/>
                      </a:cxn>
                      <a:cxn ang="0">
                        <a:pos x="56" y="75"/>
                      </a:cxn>
                      <a:cxn ang="0">
                        <a:pos x="30" y="95"/>
                      </a:cxn>
                      <a:cxn ang="0">
                        <a:pos x="12" y="135"/>
                      </a:cxn>
                      <a:cxn ang="0">
                        <a:pos x="12" y="159"/>
                      </a:cxn>
                      <a:cxn ang="0">
                        <a:pos x="0" y="201"/>
                      </a:cxn>
                      <a:cxn ang="0">
                        <a:pos x="16" y="219"/>
                      </a:cxn>
                      <a:cxn ang="0">
                        <a:pos x="56" y="272"/>
                      </a:cxn>
                      <a:cxn ang="0">
                        <a:pos x="68" y="265"/>
                      </a:cxn>
                      <a:cxn ang="0">
                        <a:pos x="139" y="265"/>
                      </a:cxn>
                      <a:cxn ang="0">
                        <a:pos x="172" y="278"/>
                      </a:cxn>
                      <a:cxn ang="0">
                        <a:pos x="169" y="319"/>
                      </a:cxn>
                      <a:cxn ang="0">
                        <a:pos x="193" y="374"/>
                      </a:cxn>
                      <a:cxn ang="0">
                        <a:pos x="191" y="389"/>
                      </a:cxn>
                      <a:cxn ang="0">
                        <a:pos x="201" y="406"/>
                      </a:cxn>
                      <a:cxn ang="0">
                        <a:pos x="186" y="445"/>
                      </a:cxn>
                      <a:cxn ang="0">
                        <a:pos x="204" y="494"/>
                      </a:cxn>
                      <a:cxn ang="0">
                        <a:pos x="214" y="532"/>
                      </a:cxn>
                      <a:cxn ang="0">
                        <a:pos x="226" y="556"/>
                      </a:cxn>
                      <a:cxn ang="0">
                        <a:pos x="239" y="586"/>
                      </a:cxn>
                      <a:cxn ang="0">
                        <a:pos x="263" y="582"/>
                      </a:cxn>
                      <a:cxn ang="0">
                        <a:pos x="302" y="560"/>
                      </a:cxn>
                      <a:cxn ang="0">
                        <a:pos x="320" y="533"/>
                      </a:cxn>
                      <a:cxn ang="0">
                        <a:pos x="319" y="515"/>
                      </a:cxn>
                      <a:cxn ang="0">
                        <a:pos x="342" y="500"/>
                      </a:cxn>
                      <a:cxn ang="0">
                        <a:pos x="338" y="474"/>
                      </a:cxn>
                      <a:cxn ang="0">
                        <a:pos x="373" y="432"/>
                      </a:cxn>
                      <a:cxn ang="0">
                        <a:pos x="378" y="398"/>
                      </a:cxn>
                      <a:cxn ang="0">
                        <a:pos x="369" y="386"/>
                      </a:cxn>
                      <a:cxn ang="0">
                        <a:pos x="373" y="372"/>
                      </a:cxn>
                      <a:cxn ang="0">
                        <a:pos x="365" y="360"/>
                      </a:cxn>
                      <a:cxn ang="0">
                        <a:pos x="391" y="327"/>
                      </a:cxn>
                      <a:cxn ang="0">
                        <a:pos x="391" y="310"/>
                      </a:cxn>
                      <a:cxn ang="0">
                        <a:pos x="427" y="282"/>
                      </a:cxn>
                      <a:cxn ang="0">
                        <a:pos x="450" y="207"/>
                      </a:cxn>
                      <a:cxn ang="0">
                        <a:pos x="417" y="226"/>
                      </a:cxn>
                      <a:cxn ang="0">
                        <a:pos x="388" y="218"/>
                      </a:cxn>
                      <a:cxn ang="0">
                        <a:pos x="392" y="200"/>
                      </a:cxn>
                      <a:cxn ang="0">
                        <a:pos x="363" y="180"/>
                      </a:cxn>
                      <a:cxn ang="0">
                        <a:pos x="349" y="132"/>
                      </a:cxn>
                      <a:cxn ang="0">
                        <a:pos x="321" y="93"/>
                      </a:cxn>
                      <a:cxn ang="0">
                        <a:pos x="321" y="66"/>
                      </a:cxn>
                      <a:cxn ang="0">
                        <a:pos x="306" y="65"/>
                      </a:cxn>
                      <a:cxn ang="0">
                        <a:pos x="296" y="69"/>
                      </a:cxn>
                      <a:cxn ang="0">
                        <a:pos x="254" y="54"/>
                      </a:cxn>
                      <a:cxn ang="0">
                        <a:pos x="243" y="65"/>
                      </a:cxn>
                      <a:cxn ang="0">
                        <a:pos x="234" y="78"/>
                      </a:cxn>
                      <a:cxn ang="0">
                        <a:pos x="211" y="53"/>
                      </a:cxn>
                      <a:cxn ang="0">
                        <a:pos x="189" y="47"/>
                      </a:cxn>
                      <a:cxn ang="0">
                        <a:pos x="187" y="15"/>
                      </a:cxn>
                      <a:cxn ang="0">
                        <a:pos x="155" y="20"/>
                      </a:cxn>
                      <a:cxn ang="0">
                        <a:pos x="135" y="13"/>
                      </a:cxn>
                      <a:cxn ang="0">
                        <a:pos x="107" y="0"/>
                      </a:cxn>
                    </a:cxnLst>
                    <a:rect l="0" t="0" r="r" b="b"/>
                    <a:pathLst>
                      <a:path w="451" h="587">
                        <a:moveTo>
                          <a:pt x="107" y="0"/>
                        </a:moveTo>
                        <a:lnTo>
                          <a:pt x="99" y="16"/>
                        </a:lnTo>
                        <a:lnTo>
                          <a:pt x="64" y="47"/>
                        </a:lnTo>
                        <a:lnTo>
                          <a:pt x="56" y="75"/>
                        </a:lnTo>
                        <a:lnTo>
                          <a:pt x="30" y="95"/>
                        </a:lnTo>
                        <a:lnTo>
                          <a:pt x="12" y="135"/>
                        </a:lnTo>
                        <a:lnTo>
                          <a:pt x="12" y="159"/>
                        </a:lnTo>
                        <a:lnTo>
                          <a:pt x="0" y="201"/>
                        </a:lnTo>
                        <a:lnTo>
                          <a:pt x="16" y="219"/>
                        </a:lnTo>
                        <a:lnTo>
                          <a:pt x="56" y="272"/>
                        </a:lnTo>
                        <a:lnTo>
                          <a:pt x="68" y="265"/>
                        </a:lnTo>
                        <a:lnTo>
                          <a:pt x="139" y="265"/>
                        </a:lnTo>
                        <a:lnTo>
                          <a:pt x="172" y="278"/>
                        </a:lnTo>
                        <a:lnTo>
                          <a:pt x="169" y="319"/>
                        </a:lnTo>
                        <a:lnTo>
                          <a:pt x="193" y="374"/>
                        </a:lnTo>
                        <a:lnTo>
                          <a:pt x="191" y="389"/>
                        </a:lnTo>
                        <a:lnTo>
                          <a:pt x="201" y="406"/>
                        </a:lnTo>
                        <a:lnTo>
                          <a:pt x="186" y="445"/>
                        </a:lnTo>
                        <a:lnTo>
                          <a:pt x="204" y="494"/>
                        </a:lnTo>
                        <a:lnTo>
                          <a:pt x="214" y="532"/>
                        </a:lnTo>
                        <a:lnTo>
                          <a:pt x="226" y="556"/>
                        </a:lnTo>
                        <a:lnTo>
                          <a:pt x="239" y="586"/>
                        </a:lnTo>
                        <a:lnTo>
                          <a:pt x="263" y="582"/>
                        </a:lnTo>
                        <a:lnTo>
                          <a:pt x="302" y="560"/>
                        </a:lnTo>
                        <a:lnTo>
                          <a:pt x="320" y="533"/>
                        </a:lnTo>
                        <a:lnTo>
                          <a:pt x="319" y="515"/>
                        </a:lnTo>
                        <a:lnTo>
                          <a:pt x="342" y="500"/>
                        </a:lnTo>
                        <a:lnTo>
                          <a:pt x="338" y="474"/>
                        </a:lnTo>
                        <a:lnTo>
                          <a:pt x="373" y="432"/>
                        </a:lnTo>
                        <a:lnTo>
                          <a:pt x="378" y="398"/>
                        </a:lnTo>
                        <a:lnTo>
                          <a:pt x="369" y="386"/>
                        </a:lnTo>
                        <a:lnTo>
                          <a:pt x="373" y="372"/>
                        </a:lnTo>
                        <a:lnTo>
                          <a:pt x="365" y="360"/>
                        </a:lnTo>
                        <a:lnTo>
                          <a:pt x="391" y="327"/>
                        </a:lnTo>
                        <a:lnTo>
                          <a:pt x="391" y="310"/>
                        </a:lnTo>
                        <a:lnTo>
                          <a:pt x="427" y="282"/>
                        </a:lnTo>
                        <a:lnTo>
                          <a:pt x="450" y="207"/>
                        </a:lnTo>
                        <a:lnTo>
                          <a:pt x="417" y="226"/>
                        </a:lnTo>
                        <a:lnTo>
                          <a:pt x="388" y="218"/>
                        </a:lnTo>
                        <a:lnTo>
                          <a:pt x="392" y="200"/>
                        </a:lnTo>
                        <a:lnTo>
                          <a:pt x="363" y="180"/>
                        </a:lnTo>
                        <a:lnTo>
                          <a:pt x="349" y="132"/>
                        </a:lnTo>
                        <a:lnTo>
                          <a:pt x="321" y="93"/>
                        </a:lnTo>
                        <a:lnTo>
                          <a:pt x="321" y="66"/>
                        </a:lnTo>
                        <a:lnTo>
                          <a:pt x="306" y="65"/>
                        </a:lnTo>
                        <a:lnTo>
                          <a:pt x="296" y="69"/>
                        </a:lnTo>
                        <a:lnTo>
                          <a:pt x="254" y="54"/>
                        </a:lnTo>
                        <a:lnTo>
                          <a:pt x="243" y="65"/>
                        </a:lnTo>
                        <a:lnTo>
                          <a:pt x="234" y="78"/>
                        </a:lnTo>
                        <a:lnTo>
                          <a:pt x="211" y="53"/>
                        </a:lnTo>
                        <a:lnTo>
                          <a:pt x="189" y="47"/>
                        </a:lnTo>
                        <a:lnTo>
                          <a:pt x="187" y="15"/>
                        </a:lnTo>
                        <a:lnTo>
                          <a:pt x="155" y="20"/>
                        </a:lnTo>
                        <a:lnTo>
                          <a:pt x="135" y="13"/>
                        </a:lnTo>
                        <a:lnTo>
                          <a:pt x="107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038" name="Freeform 14"/>
                  <p:cNvSpPr>
                    <a:spLocks/>
                  </p:cNvSpPr>
                  <p:nvPr/>
                </p:nvSpPr>
                <p:spPr bwMode="auto">
                  <a:xfrm>
                    <a:off x="5073" y="3147"/>
                    <a:ext cx="17" cy="28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9" y="8"/>
                      </a:cxn>
                      <a:cxn ang="0">
                        <a:pos x="7" y="14"/>
                      </a:cxn>
                      <a:cxn ang="0">
                        <a:pos x="7" y="19"/>
                      </a:cxn>
                      <a:cxn ang="0">
                        <a:pos x="16" y="23"/>
                      </a:cxn>
                      <a:cxn ang="0">
                        <a:pos x="16" y="27"/>
                      </a:cxn>
                      <a:cxn ang="0">
                        <a:pos x="9" y="23"/>
                      </a:cxn>
                      <a:cxn ang="0">
                        <a:pos x="3" y="27"/>
                      </a:cxn>
                      <a:cxn ang="0">
                        <a:pos x="0" y="23"/>
                      </a:cxn>
                      <a:cxn ang="0">
                        <a:pos x="3" y="19"/>
                      </a:cxn>
                      <a:cxn ang="0">
                        <a:pos x="0" y="14"/>
                      </a:cxn>
                      <a:cxn ang="0">
                        <a:pos x="3" y="4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17" h="28">
                        <a:moveTo>
                          <a:pt x="7" y="0"/>
                        </a:moveTo>
                        <a:lnTo>
                          <a:pt x="9" y="8"/>
                        </a:lnTo>
                        <a:lnTo>
                          <a:pt x="7" y="14"/>
                        </a:lnTo>
                        <a:lnTo>
                          <a:pt x="7" y="19"/>
                        </a:lnTo>
                        <a:lnTo>
                          <a:pt x="16" y="23"/>
                        </a:lnTo>
                        <a:lnTo>
                          <a:pt x="16" y="27"/>
                        </a:lnTo>
                        <a:lnTo>
                          <a:pt x="9" y="23"/>
                        </a:lnTo>
                        <a:lnTo>
                          <a:pt x="3" y="27"/>
                        </a:lnTo>
                        <a:lnTo>
                          <a:pt x="0" y="23"/>
                        </a:lnTo>
                        <a:lnTo>
                          <a:pt x="3" y="19"/>
                        </a:lnTo>
                        <a:lnTo>
                          <a:pt x="0" y="14"/>
                        </a:lnTo>
                        <a:lnTo>
                          <a:pt x="3" y="4"/>
                        </a:lnTo>
                        <a:lnTo>
                          <a:pt x="7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039" name="Freeform 15"/>
                  <p:cNvSpPr>
                    <a:spLocks/>
                  </p:cNvSpPr>
                  <p:nvPr/>
                </p:nvSpPr>
                <p:spPr bwMode="auto">
                  <a:xfrm>
                    <a:off x="4988" y="3269"/>
                    <a:ext cx="68" cy="97"/>
                  </a:xfrm>
                  <a:custGeom>
                    <a:avLst/>
                    <a:gdLst/>
                    <a:ahLst/>
                    <a:cxnLst>
                      <a:cxn ang="0">
                        <a:pos x="0" y="48"/>
                      </a:cxn>
                      <a:cxn ang="0">
                        <a:pos x="24" y="48"/>
                      </a:cxn>
                      <a:cxn ang="0">
                        <a:pos x="52" y="0"/>
                      </a:cxn>
                      <a:cxn ang="0">
                        <a:pos x="67" y="28"/>
                      </a:cxn>
                      <a:cxn ang="0">
                        <a:pos x="55" y="96"/>
                      </a:cxn>
                      <a:cxn ang="0">
                        <a:pos x="5" y="80"/>
                      </a:cxn>
                      <a:cxn ang="0">
                        <a:pos x="0" y="48"/>
                      </a:cxn>
                    </a:cxnLst>
                    <a:rect l="0" t="0" r="r" b="b"/>
                    <a:pathLst>
                      <a:path w="68" h="97">
                        <a:moveTo>
                          <a:pt x="0" y="48"/>
                        </a:moveTo>
                        <a:lnTo>
                          <a:pt x="24" y="48"/>
                        </a:lnTo>
                        <a:lnTo>
                          <a:pt x="52" y="0"/>
                        </a:lnTo>
                        <a:lnTo>
                          <a:pt x="67" y="28"/>
                        </a:lnTo>
                        <a:lnTo>
                          <a:pt x="55" y="96"/>
                        </a:lnTo>
                        <a:lnTo>
                          <a:pt x="5" y="80"/>
                        </a:lnTo>
                        <a:lnTo>
                          <a:pt x="0" y="48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040" name="Freeform 16"/>
                  <p:cNvSpPr>
                    <a:spLocks/>
                  </p:cNvSpPr>
                  <p:nvPr/>
                </p:nvSpPr>
                <p:spPr bwMode="auto">
                  <a:xfrm>
                    <a:off x="5123" y="3306"/>
                    <a:ext cx="117" cy="94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0" y="0"/>
                      </a:cxn>
                      <a:cxn ang="0">
                        <a:pos x="39" y="9"/>
                      </a:cxn>
                      <a:cxn ang="0">
                        <a:pos x="95" y="32"/>
                      </a:cxn>
                      <a:cxn ang="0">
                        <a:pos x="95" y="49"/>
                      </a:cxn>
                      <a:cxn ang="0">
                        <a:pos x="116" y="93"/>
                      </a:cxn>
                      <a:cxn ang="0">
                        <a:pos x="73" y="51"/>
                      </a:cxn>
                      <a:cxn ang="0">
                        <a:pos x="44" y="54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117" h="94">
                        <a:moveTo>
                          <a:pt x="7" y="22"/>
                        </a:moveTo>
                        <a:lnTo>
                          <a:pt x="0" y="0"/>
                        </a:lnTo>
                        <a:lnTo>
                          <a:pt x="39" y="9"/>
                        </a:lnTo>
                        <a:lnTo>
                          <a:pt x="95" y="32"/>
                        </a:lnTo>
                        <a:lnTo>
                          <a:pt x="95" y="49"/>
                        </a:lnTo>
                        <a:lnTo>
                          <a:pt x="116" y="93"/>
                        </a:lnTo>
                        <a:lnTo>
                          <a:pt x="73" y="51"/>
                        </a:lnTo>
                        <a:lnTo>
                          <a:pt x="44" y="54"/>
                        </a:lnTo>
                        <a:lnTo>
                          <a:pt x="7" y="22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041" name="Freeform 17"/>
                  <p:cNvSpPr>
                    <a:spLocks/>
                  </p:cNvSpPr>
                  <p:nvPr/>
                </p:nvSpPr>
                <p:spPr bwMode="auto">
                  <a:xfrm>
                    <a:off x="5345" y="3497"/>
                    <a:ext cx="79" cy="101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78" y="30"/>
                      </a:cxn>
                      <a:cxn ang="0">
                        <a:pos x="16" y="100"/>
                      </a:cxn>
                      <a:cxn ang="0">
                        <a:pos x="0" y="84"/>
                      </a:cxn>
                      <a:cxn ang="0">
                        <a:pos x="45" y="39"/>
                      </a:cxn>
                      <a:cxn ang="0">
                        <a:pos x="48" y="0"/>
                      </a:cxn>
                    </a:cxnLst>
                    <a:rect l="0" t="0" r="r" b="b"/>
                    <a:pathLst>
                      <a:path w="79" h="101">
                        <a:moveTo>
                          <a:pt x="48" y="0"/>
                        </a:moveTo>
                        <a:lnTo>
                          <a:pt x="78" y="30"/>
                        </a:lnTo>
                        <a:lnTo>
                          <a:pt x="16" y="100"/>
                        </a:lnTo>
                        <a:lnTo>
                          <a:pt x="0" y="84"/>
                        </a:lnTo>
                        <a:lnTo>
                          <a:pt x="45" y="39"/>
                        </a:lnTo>
                        <a:lnTo>
                          <a:pt x="48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042" name="Freeform 18"/>
                  <p:cNvSpPr>
                    <a:spLocks/>
                  </p:cNvSpPr>
                  <p:nvPr/>
                </p:nvSpPr>
                <p:spPr bwMode="auto">
                  <a:xfrm>
                    <a:off x="4172" y="2811"/>
                    <a:ext cx="39" cy="66"/>
                  </a:xfrm>
                  <a:custGeom>
                    <a:avLst/>
                    <a:gdLst/>
                    <a:ahLst/>
                    <a:cxnLst>
                      <a:cxn ang="0">
                        <a:pos x="38" y="51"/>
                      </a:cxn>
                      <a:cxn ang="0">
                        <a:pos x="28" y="43"/>
                      </a:cxn>
                      <a:cxn ang="0">
                        <a:pos x="28" y="14"/>
                      </a:cxn>
                      <a:cxn ang="0">
                        <a:pos x="33" y="8"/>
                      </a:cxn>
                      <a:cxn ang="0">
                        <a:pos x="24" y="8"/>
                      </a:cxn>
                      <a:cxn ang="0">
                        <a:pos x="29" y="0"/>
                      </a:cxn>
                      <a:cxn ang="0">
                        <a:pos x="22" y="0"/>
                      </a:cxn>
                      <a:cxn ang="0">
                        <a:pos x="14" y="9"/>
                      </a:cxn>
                      <a:cxn ang="0">
                        <a:pos x="14" y="27"/>
                      </a:cxn>
                      <a:cxn ang="0">
                        <a:pos x="18" y="31"/>
                      </a:cxn>
                      <a:cxn ang="0">
                        <a:pos x="18" y="39"/>
                      </a:cxn>
                      <a:cxn ang="0">
                        <a:pos x="16" y="39"/>
                      </a:cxn>
                      <a:cxn ang="0">
                        <a:pos x="9" y="46"/>
                      </a:cxn>
                      <a:cxn ang="0">
                        <a:pos x="9" y="53"/>
                      </a:cxn>
                      <a:cxn ang="0">
                        <a:pos x="0" y="65"/>
                      </a:cxn>
                      <a:cxn ang="0">
                        <a:pos x="29" y="65"/>
                      </a:cxn>
                      <a:cxn ang="0">
                        <a:pos x="38" y="51"/>
                      </a:cxn>
                    </a:cxnLst>
                    <a:rect l="0" t="0" r="r" b="b"/>
                    <a:pathLst>
                      <a:path w="39" h="66">
                        <a:moveTo>
                          <a:pt x="38" y="51"/>
                        </a:moveTo>
                        <a:lnTo>
                          <a:pt x="28" y="43"/>
                        </a:lnTo>
                        <a:lnTo>
                          <a:pt x="28" y="14"/>
                        </a:lnTo>
                        <a:lnTo>
                          <a:pt x="33" y="8"/>
                        </a:lnTo>
                        <a:lnTo>
                          <a:pt x="24" y="8"/>
                        </a:lnTo>
                        <a:lnTo>
                          <a:pt x="29" y="0"/>
                        </a:lnTo>
                        <a:lnTo>
                          <a:pt x="22" y="0"/>
                        </a:lnTo>
                        <a:lnTo>
                          <a:pt x="14" y="9"/>
                        </a:lnTo>
                        <a:lnTo>
                          <a:pt x="14" y="27"/>
                        </a:lnTo>
                        <a:lnTo>
                          <a:pt x="18" y="31"/>
                        </a:lnTo>
                        <a:lnTo>
                          <a:pt x="18" y="39"/>
                        </a:lnTo>
                        <a:lnTo>
                          <a:pt x="16" y="39"/>
                        </a:lnTo>
                        <a:lnTo>
                          <a:pt x="9" y="46"/>
                        </a:lnTo>
                        <a:lnTo>
                          <a:pt x="9" y="53"/>
                        </a:lnTo>
                        <a:lnTo>
                          <a:pt x="0" y="65"/>
                        </a:lnTo>
                        <a:lnTo>
                          <a:pt x="29" y="65"/>
                        </a:lnTo>
                        <a:lnTo>
                          <a:pt x="38" y="51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043" name="Freeform 19"/>
                  <p:cNvSpPr>
                    <a:spLocks/>
                  </p:cNvSpPr>
                  <p:nvPr/>
                </p:nvSpPr>
                <p:spPr bwMode="auto">
                  <a:xfrm>
                    <a:off x="4159" y="2833"/>
                    <a:ext cx="21" cy="24"/>
                  </a:xfrm>
                  <a:custGeom>
                    <a:avLst/>
                    <a:gdLst/>
                    <a:ahLst/>
                    <a:cxnLst>
                      <a:cxn ang="0">
                        <a:pos x="17" y="8"/>
                      </a:cxn>
                      <a:cxn ang="0">
                        <a:pos x="20" y="8"/>
                      </a:cxn>
                      <a:cxn ang="0">
                        <a:pos x="20" y="0"/>
                      </a:cxn>
                      <a:cxn ang="0">
                        <a:pos x="13" y="0"/>
                      </a:cxn>
                      <a:cxn ang="0">
                        <a:pos x="0" y="15"/>
                      </a:cxn>
                      <a:cxn ang="0">
                        <a:pos x="0" y="23"/>
                      </a:cxn>
                      <a:cxn ang="0">
                        <a:pos x="12" y="23"/>
                      </a:cxn>
                      <a:cxn ang="0">
                        <a:pos x="17" y="17"/>
                      </a:cxn>
                      <a:cxn ang="0">
                        <a:pos x="17" y="8"/>
                      </a:cxn>
                    </a:cxnLst>
                    <a:rect l="0" t="0" r="r" b="b"/>
                    <a:pathLst>
                      <a:path w="21" h="24">
                        <a:moveTo>
                          <a:pt x="17" y="8"/>
                        </a:moveTo>
                        <a:lnTo>
                          <a:pt x="20" y="8"/>
                        </a:lnTo>
                        <a:lnTo>
                          <a:pt x="20" y="0"/>
                        </a:lnTo>
                        <a:lnTo>
                          <a:pt x="13" y="0"/>
                        </a:lnTo>
                        <a:lnTo>
                          <a:pt x="0" y="15"/>
                        </a:lnTo>
                        <a:lnTo>
                          <a:pt x="0" y="23"/>
                        </a:lnTo>
                        <a:lnTo>
                          <a:pt x="12" y="23"/>
                        </a:lnTo>
                        <a:lnTo>
                          <a:pt x="17" y="17"/>
                        </a:lnTo>
                        <a:lnTo>
                          <a:pt x="17" y="8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044" name="Freeform 20"/>
                  <p:cNvSpPr>
                    <a:spLocks/>
                  </p:cNvSpPr>
                  <p:nvPr/>
                </p:nvSpPr>
                <p:spPr bwMode="auto">
                  <a:xfrm>
                    <a:off x="4128" y="2794"/>
                    <a:ext cx="256" cy="216"/>
                  </a:xfrm>
                  <a:custGeom>
                    <a:avLst/>
                    <a:gdLst/>
                    <a:ahLst/>
                    <a:cxnLst>
                      <a:cxn ang="0">
                        <a:pos x="168" y="15"/>
                      </a:cxn>
                      <a:cxn ang="0">
                        <a:pos x="201" y="20"/>
                      </a:cxn>
                      <a:cxn ang="0">
                        <a:pos x="181" y="28"/>
                      </a:cxn>
                      <a:cxn ang="0">
                        <a:pos x="172" y="41"/>
                      </a:cxn>
                      <a:cxn ang="0">
                        <a:pos x="160" y="70"/>
                      </a:cxn>
                      <a:cxn ang="0">
                        <a:pos x="140" y="72"/>
                      </a:cxn>
                      <a:cxn ang="0">
                        <a:pos x="123" y="69"/>
                      </a:cxn>
                      <a:cxn ang="0">
                        <a:pos x="131" y="55"/>
                      </a:cxn>
                      <a:cxn ang="0">
                        <a:pos x="124" y="37"/>
                      </a:cxn>
                      <a:cxn ang="0">
                        <a:pos x="114" y="69"/>
                      </a:cxn>
                      <a:cxn ang="0">
                        <a:pos x="87" y="84"/>
                      </a:cxn>
                      <a:cxn ang="0">
                        <a:pos x="73" y="94"/>
                      </a:cxn>
                      <a:cxn ang="0">
                        <a:pos x="53" y="108"/>
                      </a:cxn>
                      <a:cxn ang="0">
                        <a:pos x="43" y="143"/>
                      </a:cxn>
                      <a:cxn ang="0">
                        <a:pos x="8" y="130"/>
                      </a:cxn>
                      <a:cxn ang="0">
                        <a:pos x="0" y="156"/>
                      </a:cxn>
                      <a:cxn ang="0">
                        <a:pos x="15" y="194"/>
                      </a:cxn>
                      <a:cxn ang="0">
                        <a:pos x="71" y="153"/>
                      </a:cxn>
                      <a:cxn ang="0">
                        <a:pos x="105" y="145"/>
                      </a:cxn>
                      <a:cxn ang="0">
                        <a:pos x="111" y="161"/>
                      </a:cxn>
                      <a:cxn ang="0">
                        <a:pos x="139" y="201"/>
                      </a:cxn>
                      <a:cxn ang="0">
                        <a:pos x="142" y="189"/>
                      </a:cxn>
                      <a:cxn ang="0">
                        <a:pos x="150" y="189"/>
                      </a:cxn>
                      <a:cxn ang="0">
                        <a:pos x="123" y="152"/>
                      </a:cxn>
                      <a:cxn ang="0">
                        <a:pos x="131" y="139"/>
                      </a:cxn>
                      <a:cxn ang="0">
                        <a:pos x="160" y="178"/>
                      </a:cxn>
                      <a:cxn ang="0">
                        <a:pos x="172" y="202"/>
                      </a:cxn>
                      <a:cxn ang="0">
                        <a:pos x="178" y="215"/>
                      </a:cxn>
                      <a:cxn ang="0">
                        <a:pos x="183" y="191"/>
                      </a:cxn>
                      <a:cxn ang="0">
                        <a:pos x="202" y="182"/>
                      </a:cxn>
                      <a:cxn ang="0">
                        <a:pos x="214" y="177"/>
                      </a:cxn>
                      <a:cxn ang="0">
                        <a:pos x="210" y="158"/>
                      </a:cxn>
                      <a:cxn ang="0">
                        <a:pos x="219" y="126"/>
                      </a:cxn>
                      <a:cxn ang="0">
                        <a:pos x="232" y="130"/>
                      </a:cxn>
                      <a:cxn ang="0">
                        <a:pos x="236" y="145"/>
                      </a:cxn>
                      <a:cxn ang="0">
                        <a:pos x="247" y="137"/>
                      </a:cxn>
                      <a:cxn ang="0">
                        <a:pos x="244" y="134"/>
                      </a:cxn>
                      <a:cxn ang="0">
                        <a:pos x="252" y="114"/>
                      </a:cxn>
                      <a:cxn ang="0">
                        <a:pos x="255" y="137"/>
                      </a:cxn>
                      <a:cxn ang="0">
                        <a:pos x="168" y="0"/>
                      </a:cxn>
                    </a:cxnLst>
                    <a:rect l="0" t="0" r="r" b="b"/>
                    <a:pathLst>
                      <a:path w="256" h="216">
                        <a:moveTo>
                          <a:pt x="168" y="0"/>
                        </a:moveTo>
                        <a:lnTo>
                          <a:pt x="168" y="15"/>
                        </a:lnTo>
                        <a:lnTo>
                          <a:pt x="173" y="20"/>
                        </a:lnTo>
                        <a:lnTo>
                          <a:pt x="201" y="20"/>
                        </a:lnTo>
                        <a:lnTo>
                          <a:pt x="201" y="28"/>
                        </a:lnTo>
                        <a:lnTo>
                          <a:pt x="181" y="28"/>
                        </a:lnTo>
                        <a:lnTo>
                          <a:pt x="181" y="52"/>
                        </a:lnTo>
                        <a:lnTo>
                          <a:pt x="172" y="41"/>
                        </a:lnTo>
                        <a:lnTo>
                          <a:pt x="172" y="56"/>
                        </a:lnTo>
                        <a:lnTo>
                          <a:pt x="160" y="70"/>
                        </a:lnTo>
                        <a:lnTo>
                          <a:pt x="152" y="62"/>
                        </a:lnTo>
                        <a:lnTo>
                          <a:pt x="140" y="72"/>
                        </a:lnTo>
                        <a:lnTo>
                          <a:pt x="138" y="69"/>
                        </a:lnTo>
                        <a:lnTo>
                          <a:pt x="123" y="69"/>
                        </a:lnTo>
                        <a:lnTo>
                          <a:pt x="131" y="59"/>
                        </a:lnTo>
                        <a:lnTo>
                          <a:pt x="131" y="55"/>
                        </a:lnTo>
                        <a:lnTo>
                          <a:pt x="124" y="48"/>
                        </a:lnTo>
                        <a:lnTo>
                          <a:pt x="124" y="37"/>
                        </a:lnTo>
                        <a:lnTo>
                          <a:pt x="114" y="48"/>
                        </a:lnTo>
                        <a:lnTo>
                          <a:pt x="114" y="69"/>
                        </a:lnTo>
                        <a:lnTo>
                          <a:pt x="102" y="69"/>
                        </a:lnTo>
                        <a:lnTo>
                          <a:pt x="87" y="84"/>
                        </a:lnTo>
                        <a:lnTo>
                          <a:pt x="81" y="84"/>
                        </a:lnTo>
                        <a:lnTo>
                          <a:pt x="73" y="94"/>
                        </a:lnTo>
                        <a:lnTo>
                          <a:pt x="43" y="94"/>
                        </a:lnTo>
                        <a:lnTo>
                          <a:pt x="53" y="108"/>
                        </a:lnTo>
                        <a:lnTo>
                          <a:pt x="53" y="130"/>
                        </a:lnTo>
                        <a:lnTo>
                          <a:pt x="43" y="143"/>
                        </a:lnTo>
                        <a:lnTo>
                          <a:pt x="31" y="130"/>
                        </a:lnTo>
                        <a:lnTo>
                          <a:pt x="8" y="130"/>
                        </a:lnTo>
                        <a:lnTo>
                          <a:pt x="8" y="146"/>
                        </a:lnTo>
                        <a:lnTo>
                          <a:pt x="0" y="156"/>
                        </a:lnTo>
                        <a:lnTo>
                          <a:pt x="0" y="177"/>
                        </a:lnTo>
                        <a:lnTo>
                          <a:pt x="15" y="194"/>
                        </a:lnTo>
                        <a:lnTo>
                          <a:pt x="37" y="194"/>
                        </a:lnTo>
                        <a:lnTo>
                          <a:pt x="71" y="153"/>
                        </a:lnTo>
                        <a:lnTo>
                          <a:pt x="101" y="153"/>
                        </a:lnTo>
                        <a:lnTo>
                          <a:pt x="105" y="145"/>
                        </a:lnTo>
                        <a:lnTo>
                          <a:pt x="112" y="153"/>
                        </a:lnTo>
                        <a:lnTo>
                          <a:pt x="111" y="161"/>
                        </a:lnTo>
                        <a:lnTo>
                          <a:pt x="139" y="189"/>
                        </a:lnTo>
                        <a:lnTo>
                          <a:pt x="139" y="201"/>
                        </a:lnTo>
                        <a:lnTo>
                          <a:pt x="145" y="196"/>
                        </a:lnTo>
                        <a:lnTo>
                          <a:pt x="142" y="189"/>
                        </a:lnTo>
                        <a:lnTo>
                          <a:pt x="145" y="185"/>
                        </a:lnTo>
                        <a:lnTo>
                          <a:pt x="150" y="189"/>
                        </a:lnTo>
                        <a:lnTo>
                          <a:pt x="152" y="188"/>
                        </a:lnTo>
                        <a:lnTo>
                          <a:pt x="123" y="152"/>
                        </a:lnTo>
                        <a:lnTo>
                          <a:pt x="123" y="139"/>
                        </a:lnTo>
                        <a:lnTo>
                          <a:pt x="131" y="139"/>
                        </a:lnTo>
                        <a:lnTo>
                          <a:pt x="131" y="146"/>
                        </a:lnTo>
                        <a:lnTo>
                          <a:pt x="160" y="178"/>
                        </a:lnTo>
                        <a:lnTo>
                          <a:pt x="160" y="188"/>
                        </a:lnTo>
                        <a:lnTo>
                          <a:pt x="172" y="202"/>
                        </a:lnTo>
                        <a:lnTo>
                          <a:pt x="169" y="205"/>
                        </a:lnTo>
                        <a:lnTo>
                          <a:pt x="178" y="215"/>
                        </a:lnTo>
                        <a:lnTo>
                          <a:pt x="191" y="200"/>
                        </a:lnTo>
                        <a:lnTo>
                          <a:pt x="183" y="191"/>
                        </a:lnTo>
                        <a:lnTo>
                          <a:pt x="191" y="182"/>
                        </a:lnTo>
                        <a:lnTo>
                          <a:pt x="202" y="182"/>
                        </a:lnTo>
                        <a:lnTo>
                          <a:pt x="207" y="177"/>
                        </a:lnTo>
                        <a:lnTo>
                          <a:pt x="214" y="177"/>
                        </a:lnTo>
                        <a:lnTo>
                          <a:pt x="205" y="164"/>
                        </a:lnTo>
                        <a:lnTo>
                          <a:pt x="210" y="158"/>
                        </a:lnTo>
                        <a:lnTo>
                          <a:pt x="210" y="137"/>
                        </a:lnTo>
                        <a:lnTo>
                          <a:pt x="219" y="126"/>
                        </a:lnTo>
                        <a:lnTo>
                          <a:pt x="223" y="130"/>
                        </a:lnTo>
                        <a:lnTo>
                          <a:pt x="232" y="130"/>
                        </a:lnTo>
                        <a:lnTo>
                          <a:pt x="228" y="136"/>
                        </a:lnTo>
                        <a:lnTo>
                          <a:pt x="236" y="145"/>
                        </a:lnTo>
                        <a:lnTo>
                          <a:pt x="241" y="137"/>
                        </a:lnTo>
                        <a:lnTo>
                          <a:pt x="247" y="137"/>
                        </a:lnTo>
                        <a:lnTo>
                          <a:pt x="247" y="134"/>
                        </a:lnTo>
                        <a:lnTo>
                          <a:pt x="244" y="134"/>
                        </a:lnTo>
                        <a:lnTo>
                          <a:pt x="239" y="130"/>
                        </a:lnTo>
                        <a:lnTo>
                          <a:pt x="252" y="114"/>
                        </a:lnTo>
                        <a:lnTo>
                          <a:pt x="252" y="137"/>
                        </a:lnTo>
                        <a:lnTo>
                          <a:pt x="255" y="137"/>
                        </a:lnTo>
                        <a:lnTo>
                          <a:pt x="255" y="0"/>
                        </a:lnTo>
                        <a:lnTo>
                          <a:pt x="168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045" name="Freeform 21"/>
                  <p:cNvSpPr>
                    <a:spLocks/>
                  </p:cNvSpPr>
                  <p:nvPr/>
                </p:nvSpPr>
                <p:spPr bwMode="auto">
                  <a:xfrm>
                    <a:off x="4237" y="2566"/>
                    <a:ext cx="1089" cy="769"/>
                  </a:xfrm>
                  <a:custGeom>
                    <a:avLst/>
                    <a:gdLst/>
                    <a:ahLst/>
                    <a:cxnLst>
                      <a:cxn ang="0">
                        <a:pos x="32" y="202"/>
                      </a:cxn>
                      <a:cxn ang="0">
                        <a:pos x="99" y="134"/>
                      </a:cxn>
                      <a:cxn ang="0">
                        <a:pos x="142" y="181"/>
                      </a:cxn>
                      <a:cxn ang="0">
                        <a:pos x="118" y="179"/>
                      </a:cxn>
                      <a:cxn ang="0">
                        <a:pos x="216" y="172"/>
                      </a:cxn>
                      <a:cxn ang="0">
                        <a:pos x="240" y="110"/>
                      </a:cxn>
                      <a:cxn ang="0">
                        <a:pos x="241" y="124"/>
                      </a:cxn>
                      <a:cxn ang="0">
                        <a:pos x="223" y="172"/>
                      </a:cxn>
                      <a:cxn ang="0">
                        <a:pos x="301" y="133"/>
                      </a:cxn>
                      <a:cxn ang="0">
                        <a:pos x="460" y="23"/>
                      </a:cxn>
                      <a:cxn ang="0">
                        <a:pos x="574" y="29"/>
                      </a:cxn>
                      <a:cxn ang="0">
                        <a:pos x="701" y="15"/>
                      </a:cxn>
                      <a:cxn ang="0">
                        <a:pos x="840" y="71"/>
                      </a:cxn>
                      <a:cxn ang="0">
                        <a:pos x="1001" y="91"/>
                      </a:cxn>
                      <a:cxn ang="0">
                        <a:pos x="1080" y="156"/>
                      </a:cxn>
                      <a:cxn ang="0">
                        <a:pos x="1019" y="206"/>
                      </a:cxn>
                      <a:cxn ang="0">
                        <a:pos x="985" y="270"/>
                      </a:cxn>
                      <a:cxn ang="0">
                        <a:pos x="945" y="273"/>
                      </a:cxn>
                      <a:cxn ang="0">
                        <a:pos x="958" y="184"/>
                      </a:cxn>
                      <a:cxn ang="0">
                        <a:pos x="906" y="232"/>
                      </a:cxn>
                      <a:cxn ang="0">
                        <a:pos x="868" y="273"/>
                      </a:cxn>
                      <a:cxn ang="0">
                        <a:pos x="881" y="318"/>
                      </a:cxn>
                      <a:cxn ang="0">
                        <a:pos x="837" y="385"/>
                      </a:cxn>
                      <a:cxn ang="0">
                        <a:pos x="844" y="439"/>
                      </a:cxn>
                      <a:cxn ang="0">
                        <a:pos x="839" y="413"/>
                      </a:cxn>
                      <a:cxn ang="0">
                        <a:pos x="797" y="416"/>
                      </a:cxn>
                      <a:cxn ang="0">
                        <a:pos x="828" y="496"/>
                      </a:cxn>
                      <a:cxn ang="0">
                        <a:pos x="751" y="589"/>
                      </a:cxn>
                      <a:cxn ang="0">
                        <a:pos x="730" y="615"/>
                      </a:cxn>
                      <a:cxn ang="0">
                        <a:pos x="703" y="706"/>
                      </a:cxn>
                      <a:cxn ang="0">
                        <a:pos x="665" y="708"/>
                      </a:cxn>
                      <a:cxn ang="0">
                        <a:pos x="711" y="768"/>
                      </a:cxn>
                      <a:cxn ang="0">
                        <a:pos x="634" y="626"/>
                      </a:cxn>
                      <a:cxn ang="0">
                        <a:pos x="545" y="596"/>
                      </a:cxn>
                      <a:cxn ang="0">
                        <a:pos x="503" y="689"/>
                      </a:cxn>
                      <a:cxn ang="0">
                        <a:pos x="471" y="738"/>
                      </a:cxn>
                      <a:cxn ang="0">
                        <a:pos x="416" y="592"/>
                      </a:cxn>
                      <a:cxn ang="0">
                        <a:pos x="373" y="607"/>
                      </a:cxn>
                      <a:cxn ang="0">
                        <a:pos x="336" y="545"/>
                      </a:cxn>
                      <a:cxn ang="0">
                        <a:pos x="223" y="510"/>
                      </a:cxn>
                      <a:cxn ang="0">
                        <a:pos x="263" y="577"/>
                      </a:cxn>
                      <a:cxn ang="0">
                        <a:pos x="234" y="620"/>
                      </a:cxn>
                      <a:cxn ang="0">
                        <a:pos x="190" y="605"/>
                      </a:cxn>
                      <a:cxn ang="0">
                        <a:pos x="119" y="495"/>
                      </a:cxn>
                      <a:cxn ang="0">
                        <a:pos x="149" y="432"/>
                      </a:cxn>
                      <a:cxn ang="0">
                        <a:pos x="166" y="385"/>
                      </a:cxn>
                      <a:cxn ang="0">
                        <a:pos x="149" y="226"/>
                      </a:cxn>
                      <a:cxn ang="0">
                        <a:pos x="86" y="193"/>
                      </a:cxn>
                      <a:cxn ang="0">
                        <a:pos x="55" y="210"/>
                      </a:cxn>
                      <a:cxn ang="0">
                        <a:pos x="0" y="226"/>
                      </a:cxn>
                    </a:cxnLst>
                    <a:rect l="0" t="0" r="r" b="b"/>
                    <a:pathLst>
                      <a:path w="1089" h="769">
                        <a:moveTo>
                          <a:pt x="0" y="226"/>
                        </a:moveTo>
                        <a:lnTo>
                          <a:pt x="32" y="202"/>
                        </a:lnTo>
                        <a:lnTo>
                          <a:pt x="62" y="156"/>
                        </a:lnTo>
                        <a:lnTo>
                          <a:pt x="99" y="134"/>
                        </a:lnTo>
                        <a:lnTo>
                          <a:pt x="137" y="160"/>
                        </a:lnTo>
                        <a:lnTo>
                          <a:pt x="142" y="181"/>
                        </a:lnTo>
                        <a:lnTo>
                          <a:pt x="133" y="181"/>
                        </a:lnTo>
                        <a:lnTo>
                          <a:pt x="118" y="179"/>
                        </a:lnTo>
                        <a:lnTo>
                          <a:pt x="137" y="202"/>
                        </a:lnTo>
                        <a:lnTo>
                          <a:pt x="216" y="172"/>
                        </a:lnTo>
                        <a:lnTo>
                          <a:pt x="206" y="149"/>
                        </a:lnTo>
                        <a:lnTo>
                          <a:pt x="240" y="110"/>
                        </a:lnTo>
                        <a:lnTo>
                          <a:pt x="262" y="111"/>
                        </a:lnTo>
                        <a:lnTo>
                          <a:pt x="241" y="124"/>
                        </a:lnTo>
                        <a:lnTo>
                          <a:pt x="223" y="153"/>
                        </a:lnTo>
                        <a:lnTo>
                          <a:pt x="223" y="172"/>
                        </a:lnTo>
                        <a:lnTo>
                          <a:pt x="255" y="193"/>
                        </a:lnTo>
                        <a:lnTo>
                          <a:pt x="301" y="133"/>
                        </a:lnTo>
                        <a:lnTo>
                          <a:pt x="461" y="63"/>
                        </a:lnTo>
                        <a:lnTo>
                          <a:pt x="460" y="23"/>
                        </a:lnTo>
                        <a:lnTo>
                          <a:pt x="533" y="8"/>
                        </a:lnTo>
                        <a:lnTo>
                          <a:pt x="574" y="29"/>
                        </a:lnTo>
                        <a:lnTo>
                          <a:pt x="671" y="0"/>
                        </a:lnTo>
                        <a:lnTo>
                          <a:pt x="701" y="15"/>
                        </a:lnTo>
                        <a:lnTo>
                          <a:pt x="766" y="85"/>
                        </a:lnTo>
                        <a:lnTo>
                          <a:pt x="840" y="71"/>
                        </a:lnTo>
                        <a:lnTo>
                          <a:pt x="886" y="96"/>
                        </a:lnTo>
                        <a:lnTo>
                          <a:pt x="1001" y="91"/>
                        </a:lnTo>
                        <a:lnTo>
                          <a:pt x="1088" y="118"/>
                        </a:lnTo>
                        <a:lnTo>
                          <a:pt x="1080" y="156"/>
                        </a:lnTo>
                        <a:lnTo>
                          <a:pt x="1006" y="181"/>
                        </a:lnTo>
                        <a:lnTo>
                          <a:pt x="1019" y="206"/>
                        </a:lnTo>
                        <a:lnTo>
                          <a:pt x="987" y="220"/>
                        </a:lnTo>
                        <a:lnTo>
                          <a:pt x="985" y="270"/>
                        </a:lnTo>
                        <a:lnTo>
                          <a:pt x="957" y="304"/>
                        </a:lnTo>
                        <a:lnTo>
                          <a:pt x="945" y="273"/>
                        </a:lnTo>
                        <a:lnTo>
                          <a:pt x="961" y="244"/>
                        </a:lnTo>
                        <a:lnTo>
                          <a:pt x="958" y="184"/>
                        </a:lnTo>
                        <a:lnTo>
                          <a:pt x="929" y="215"/>
                        </a:lnTo>
                        <a:lnTo>
                          <a:pt x="906" y="232"/>
                        </a:lnTo>
                        <a:lnTo>
                          <a:pt x="884" y="205"/>
                        </a:lnTo>
                        <a:lnTo>
                          <a:pt x="868" y="273"/>
                        </a:lnTo>
                        <a:lnTo>
                          <a:pt x="885" y="273"/>
                        </a:lnTo>
                        <a:lnTo>
                          <a:pt x="881" y="318"/>
                        </a:lnTo>
                        <a:lnTo>
                          <a:pt x="861" y="366"/>
                        </a:lnTo>
                        <a:lnTo>
                          <a:pt x="837" y="385"/>
                        </a:lnTo>
                        <a:lnTo>
                          <a:pt x="857" y="417"/>
                        </a:lnTo>
                        <a:lnTo>
                          <a:pt x="844" y="439"/>
                        </a:lnTo>
                        <a:lnTo>
                          <a:pt x="839" y="420"/>
                        </a:lnTo>
                        <a:lnTo>
                          <a:pt x="839" y="413"/>
                        </a:lnTo>
                        <a:lnTo>
                          <a:pt x="823" y="402"/>
                        </a:lnTo>
                        <a:lnTo>
                          <a:pt x="797" y="416"/>
                        </a:lnTo>
                        <a:lnTo>
                          <a:pt x="820" y="469"/>
                        </a:lnTo>
                        <a:lnTo>
                          <a:pt x="828" y="496"/>
                        </a:lnTo>
                        <a:lnTo>
                          <a:pt x="801" y="569"/>
                        </a:lnTo>
                        <a:lnTo>
                          <a:pt x="751" y="589"/>
                        </a:lnTo>
                        <a:lnTo>
                          <a:pt x="710" y="585"/>
                        </a:lnTo>
                        <a:lnTo>
                          <a:pt x="730" y="615"/>
                        </a:lnTo>
                        <a:lnTo>
                          <a:pt x="732" y="657"/>
                        </a:lnTo>
                        <a:lnTo>
                          <a:pt x="703" y="706"/>
                        </a:lnTo>
                        <a:lnTo>
                          <a:pt x="670" y="679"/>
                        </a:lnTo>
                        <a:lnTo>
                          <a:pt x="665" y="708"/>
                        </a:lnTo>
                        <a:lnTo>
                          <a:pt x="690" y="732"/>
                        </a:lnTo>
                        <a:lnTo>
                          <a:pt x="711" y="768"/>
                        </a:lnTo>
                        <a:lnTo>
                          <a:pt x="676" y="747"/>
                        </a:lnTo>
                        <a:lnTo>
                          <a:pt x="634" y="626"/>
                        </a:lnTo>
                        <a:lnTo>
                          <a:pt x="583" y="593"/>
                        </a:lnTo>
                        <a:lnTo>
                          <a:pt x="545" y="596"/>
                        </a:lnTo>
                        <a:lnTo>
                          <a:pt x="497" y="665"/>
                        </a:lnTo>
                        <a:lnTo>
                          <a:pt x="503" y="689"/>
                        </a:lnTo>
                        <a:lnTo>
                          <a:pt x="487" y="738"/>
                        </a:lnTo>
                        <a:lnTo>
                          <a:pt x="471" y="738"/>
                        </a:lnTo>
                        <a:lnTo>
                          <a:pt x="416" y="636"/>
                        </a:lnTo>
                        <a:lnTo>
                          <a:pt x="416" y="592"/>
                        </a:lnTo>
                        <a:lnTo>
                          <a:pt x="404" y="608"/>
                        </a:lnTo>
                        <a:lnTo>
                          <a:pt x="373" y="607"/>
                        </a:lnTo>
                        <a:lnTo>
                          <a:pt x="385" y="580"/>
                        </a:lnTo>
                        <a:lnTo>
                          <a:pt x="336" y="545"/>
                        </a:lnTo>
                        <a:lnTo>
                          <a:pt x="275" y="545"/>
                        </a:lnTo>
                        <a:lnTo>
                          <a:pt x="223" y="510"/>
                        </a:lnTo>
                        <a:lnTo>
                          <a:pt x="220" y="545"/>
                        </a:lnTo>
                        <a:lnTo>
                          <a:pt x="263" y="577"/>
                        </a:lnTo>
                        <a:lnTo>
                          <a:pt x="278" y="576"/>
                        </a:lnTo>
                        <a:lnTo>
                          <a:pt x="234" y="620"/>
                        </a:lnTo>
                        <a:lnTo>
                          <a:pt x="190" y="630"/>
                        </a:lnTo>
                        <a:lnTo>
                          <a:pt x="190" y="605"/>
                        </a:lnTo>
                        <a:lnTo>
                          <a:pt x="127" y="518"/>
                        </a:lnTo>
                        <a:lnTo>
                          <a:pt x="119" y="495"/>
                        </a:lnTo>
                        <a:lnTo>
                          <a:pt x="153" y="467"/>
                        </a:lnTo>
                        <a:lnTo>
                          <a:pt x="149" y="432"/>
                        </a:lnTo>
                        <a:lnTo>
                          <a:pt x="149" y="393"/>
                        </a:lnTo>
                        <a:lnTo>
                          <a:pt x="166" y="385"/>
                        </a:lnTo>
                        <a:lnTo>
                          <a:pt x="149" y="366"/>
                        </a:lnTo>
                        <a:lnTo>
                          <a:pt x="149" y="226"/>
                        </a:lnTo>
                        <a:lnTo>
                          <a:pt x="61" y="226"/>
                        </a:lnTo>
                        <a:lnTo>
                          <a:pt x="86" y="193"/>
                        </a:lnTo>
                        <a:lnTo>
                          <a:pt x="84" y="181"/>
                        </a:lnTo>
                        <a:lnTo>
                          <a:pt x="55" y="210"/>
                        </a:lnTo>
                        <a:lnTo>
                          <a:pt x="45" y="226"/>
                        </a:lnTo>
                        <a:lnTo>
                          <a:pt x="0" y="226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046" name="Freeform 22"/>
                  <p:cNvSpPr>
                    <a:spLocks/>
                  </p:cNvSpPr>
                  <p:nvPr/>
                </p:nvSpPr>
                <p:spPr bwMode="auto">
                  <a:xfrm>
                    <a:off x="5096" y="2880"/>
                    <a:ext cx="94" cy="157"/>
                  </a:xfrm>
                  <a:custGeom>
                    <a:avLst/>
                    <a:gdLst/>
                    <a:ahLst/>
                    <a:cxnLst>
                      <a:cxn ang="0">
                        <a:pos x="63" y="0"/>
                      </a:cxn>
                      <a:cxn ang="0">
                        <a:pos x="63" y="20"/>
                      </a:cxn>
                      <a:cxn ang="0">
                        <a:pos x="55" y="33"/>
                      </a:cxn>
                      <a:cxn ang="0">
                        <a:pos x="57" y="54"/>
                      </a:cxn>
                      <a:cxn ang="0">
                        <a:pos x="47" y="82"/>
                      </a:cxn>
                      <a:cxn ang="0">
                        <a:pos x="31" y="108"/>
                      </a:cxn>
                      <a:cxn ang="0">
                        <a:pos x="7" y="125"/>
                      </a:cxn>
                      <a:cxn ang="0">
                        <a:pos x="0" y="154"/>
                      </a:cxn>
                      <a:cxn ang="0">
                        <a:pos x="10" y="156"/>
                      </a:cxn>
                      <a:cxn ang="0">
                        <a:pos x="10" y="129"/>
                      </a:cxn>
                      <a:cxn ang="0">
                        <a:pos x="44" y="127"/>
                      </a:cxn>
                      <a:cxn ang="0">
                        <a:pos x="69" y="109"/>
                      </a:cxn>
                      <a:cxn ang="0">
                        <a:pos x="69" y="72"/>
                      </a:cxn>
                      <a:cxn ang="0">
                        <a:pos x="77" y="58"/>
                      </a:cxn>
                      <a:cxn ang="0">
                        <a:pos x="64" y="34"/>
                      </a:cxn>
                      <a:cxn ang="0">
                        <a:pos x="82" y="27"/>
                      </a:cxn>
                      <a:cxn ang="0">
                        <a:pos x="93" y="8"/>
                      </a:cxn>
                      <a:cxn ang="0">
                        <a:pos x="69" y="11"/>
                      </a:cxn>
                      <a:cxn ang="0">
                        <a:pos x="63" y="0"/>
                      </a:cxn>
                    </a:cxnLst>
                    <a:rect l="0" t="0" r="r" b="b"/>
                    <a:pathLst>
                      <a:path w="94" h="157">
                        <a:moveTo>
                          <a:pt x="63" y="0"/>
                        </a:moveTo>
                        <a:lnTo>
                          <a:pt x="63" y="20"/>
                        </a:lnTo>
                        <a:lnTo>
                          <a:pt x="55" y="33"/>
                        </a:lnTo>
                        <a:lnTo>
                          <a:pt x="57" y="54"/>
                        </a:lnTo>
                        <a:lnTo>
                          <a:pt x="47" y="82"/>
                        </a:lnTo>
                        <a:lnTo>
                          <a:pt x="31" y="108"/>
                        </a:lnTo>
                        <a:lnTo>
                          <a:pt x="7" y="125"/>
                        </a:lnTo>
                        <a:lnTo>
                          <a:pt x="0" y="154"/>
                        </a:lnTo>
                        <a:lnTo>
                          <a:pt x="10" y="156"/>
                        </a:lnTo>
                        <a:lnTo>
                          <a:pt x="10" y="129"/>
                        </a:lnTo>
                        <a:lnTo>
                          <a:pt x="44" y="127"/>
                        </a:lnTo>
                        <a:lnTo>
                          <a:pt x="69" y="109"/>
                        </a:lnTo>
                        <a:lnTo>
                          <a:pt x="69" y="72"/>
                        </a:lnTo>
                        <a:lnTo>
                          <a:pt x="77" y="58"/>
                        </a:lnTo>
                        <a:lnTo>
                          <a:pt x="64" y="34"/>
                        </a:lnTo>
                        <a:lnTo>
                          <a:pt x="82" y="27"/>
                        </a:lnTo>
                        <a:lnTo>
                          <a:pt x="93" y="8"/>
                        </a:lnTo>
                        <a:lnTo>
                          <a:pt x="69" y="11"/>
                        </a:lnTo>
                        <a:lnTo>
                          <a:pt x="63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047" name="Freeform 23"/>
                  <p:cNvSpPr>
                    <a:spLocks/>
                  </p:cNvSpPr>
                  <p:nvPr/>
                </p:nvSpPr>
                <p:spPr bwMode="auto">
                  <a:xfrm>
                    <a:off x="4741" y="3299"/>
                    <a:ext cx="19" cy="36"/>
                  </a:xfrm>
                  <a:custGeom>
                    <a:avLst/>
                    <a:gdLst/>
                    <a:ahLst/>
                    <a:cxnLst>
                      <a:cxn ang="0">
                        <a:pos x="9" y="0"/>
                      </a:cxn>
                      <a:cxn ang="0">
                        <a:pos x="0" y="16"/>
                      </a:cxn>
                      <a:cxn ang="0">
                        <a:pos x="6" y="35"/>
                      </a:cxn>
                      <a:cxn ang="0">
                        <a:pos x="18" y="21"/>
                      </a:cxn>
                      <a:cxn ang="0">
                        <a:pos x="9" y="0"/>
                      </a:cxn>
                    </a:cxnLst>
                    <a:rect l="0" t="0" r="r" b="b"/>
                    <a:pathLst>
                      <a:path w="19" h="36">
                        <a:moveTo>
                          <a:pt x="9" y="0"/>
                        </a:moveTo>
                        <a:lnTo>
                          <a:pt x="0" y="16"/>
                        </a:lnTo>
                        <a:lnTo>
                          <a:pt x="6" y="35"/>
                        </a:lnTo>
                        <a:lnTo>
                          <a:pt x="18" y="21"/>
                        </a:lnTo>
                        <a:lnTo>
                          <a:pt x="9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048" name="Freeform 24"/>
                  <p:cNvSpPr>
                    <a:spLocks/>
                  </p:cNvSpPr>
                  <p:nvPr/>
                </p:nvSpPr>
                <p:spPr bwMode="auto">
                  <a:xfrm>
                    <a:off x="4884" y="3337"/>
                    <a:ext cx="220" cy="9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3" y="7"/>
                      </a:cxn>
                      <a:cxn ang="0">
                        <a:pos x="82" y="41"/>
                      </a:cxn>
                      <a:cxn ang="0">
                        <a:pos x="75" y="60"/>
                      </a:cxn>
                      <a:cxn ang="0">
                        <a:pos x="115" y="77"/>
                      </a:cxn>
                      <a:cxn ang="0">
                        <a:pos x="219" y="77"/>
                      </a:cxn>
                      <a:cxn ang="0">
                        <a:pos x="106" y="93"/>
                      </a:cxn>
                      <a:cxn ang="0">
                        <a:pos x="75" y="60"/>
                      </a:cxn>
                      <a:cxn ang="0">
                        <a:pos x="46" y="5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20" h="94">
                        <a:moveTo>
                          <a:pt x="0" y="0"/>
                        </a:moveTo>
                        <a:lnTo>
                          <a:pt x="33" y="7"/>
                        </a:lnTo>
                        <a:lnTo>
                          <a:pt x="82" y="41"/>
                        </a:lnTo>
                        <a:lnTo>
                          <a:pt x="75" y="60"/>
                        </a:lnTo>
                        <a:lnTo>
                          <a:pt x="115" y="77"/>
                        </a:lnTo>
                        <a:lnTo>
                          <a:pt x="219" y="77"/>
                        </a:lnTo>
                        <a:lnTo>
                          <a:pt x="106" y="93"/>
                        </a:lnTo>
                        <a:lnTo>
                          <a:pt x="75" y="60"/>
                        </a:lnTo>
                        <a:lnTo>
                          <a:pt x="46" y="54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049" name="Freeform 25"/>
                  <p:cNvSpPr>
                    <a:spLocks/>
                  </p:cNvSpPr>
                  <p:nvPr/>
                </p:nvSpPr>
                <p:spPr bwMode="auto">
                  <a:xfrm>
                    <a:off x="5059" y="3415"/>
                    <a:ext cx="236" cy="221"/>
                  </a:xfrm>
                  <a:custGeom>
                    <a:avLst/>
                    <a:gdLst/>
                    <a:ahLst/>
                    <a:cxnLst>
                      <a:cxn ang="0">
                        <a:pos x="190" y="216"/>
                      </a:cxn>
                      <a:cxn ang="0">
                        <a:pos x="179" y="212"/>
                      </a:cxn>
                      <a:cxn ang="0">
                        <a:pos x="154" y="187"/>
                      </a:cxn>
                      <a:cxn ang="0">
                        <a:pos x="130" y="182"/>
                      </a:cxn>
                      <a:cxn ang="0">
                        <a:pos x="124" y="167"/>
                      </a:cxn>
                      <a:cxn ang="0">
                        <a:pos x="110" y="155"/>
                      </a:cxn>
                      <a:cxn ang="0">
                        <a:pos x="87" y="155"/>
                      </a:cxn>
                      <a:cxn ang="0">
                        <a:pos x="62" y="165"/>
                      </a:cxn>
                      <a:cxn ang="0">
                        <a:pos x="40" y="169"/>
                      </a:cxn>
                      <a:cxn ang="0">
                        <a:pos x="15" y="169"/>
                      </a:cxn>
                      <a:cxn ang="0">
                        <a:pos x="14" y="152"/>
                      </a:cxn>
                      <a:cxn ang="0">
                        <a:pos x="5" y="127"/>
                      </a:cxn>
                      <a:cxn ang="0">
                        <a:pos x="3" y="114"/>
                      </a:cxn>
                      <a:cxn ang="0">
                        <a:pos x="3" y="79"/>
                      </a:cxn>
                      <a:cxn ang="0">
                        <a:pos x="44" y="60"/>
                      </a:cxn>
                      <a:cxn ang="0">
                        <a:pos x="48" y="41"/>
                      </a:cxn>
                      <a:cxn ang="0">
                        <a:pos x="57" y="43"/>
                      </a:cxn>
                      <a:cxn ang="0">
                        <a:pos x="77" y="22"/>
                      </a:cxn>
                      <a:cxn ang="0">
                        <a:pos x="98" y="25"/>
                      </a:cxn>
                      <a:cxn ang="0">
                        <a:pos x="113" y="10"/>
                      </a:cxn>
                      <a:cxn ang="0">
                        <a:pos x="125" y="8"/>
                      </a:cxn>
                      <a:cxn ang="0">
                        <a:pos x="145" y="34"/>
                      </a:cxn>
                      <a:cxn ang="0">
                        <a:pos x="163" y="43"/>
                      </a:cxn>
                      <a:cxn ang="0">
                        <a:pos x="165" y="16"/>
                      </a:cxn>
                      <a:cxn ang="0">
                        <a:pos x="172" y="0"/>
                      </a:cxn>
                      <a:cxn ang="0">
                        <a:pos x="185" y="22"/>
                      </a:cxn>
                      <a:cxn ang="0">
                        <a:pos x="196" y="60"/>
                      </a:cxn>
                      <a:cxn ang="0">
                        <a:pos x="219" y="83"/>
                      </a:cxn>
                      <a:cxn ang="0">
                        <a:pos x="232" y="101"/>
                      </a:cxn>
                      <a:cxn ang="0">
                        <a:pos x="235" y="133"/>
                      </a:cxn>
                      <a:cxn ang="0">
                        <a:pos x="221" y="169"/>
                      </a:cxn>
                      <a:cxn ang="0">
                        <a:pos x="217" y="202"/>
                      </a:cxn>
                      <a:cxn ang="0">
                        <a:pos x="196" y="215"/>
                      </a:cxn>
                    </a:cxnLst>
                    <a:rect l="0" t="0" r="r" b="b"/>
                    <a:pathLst>
                      <a:path w="236" h="221">
                        <a:moveTo>
                          <a:pt x="196" y="215"/>
                        </a:moveTo>
                        <a:lnTo>
                          <a:pt x="190" y="216"/>
                        </a:lnTo>
                        <a:lnTo>
                          <a:pt x="185" y="220"/>
                        </a:lnTo>
                        <a:lnTo>
                          <a:pt x="179" y="212"/>
                        </a:lnTo>
                        <a:lnTo>
                          <a:pt x="158" y="202"/>
                        </a:lnTo>
                        <a:lnTo>
                          <a:pt x="154" y="187"/>
                        </a:lnTo>
                        <a:lnTo>
                          <a:pt x="147" y="182"/>
                        </a:lnTo>
                        <a:lnTo>
                          <a:pt x="130" y="182"/>
                        </a:lnTo>
                        <a:lnTo>
                          <a:pt x="130" y="170"/>
                        </a:lnTo>
                        <a:lnTo>
                          <a:pt x="124" y="167"/>
                        </a:lnTo>
                        <a:lnTo>
                          <a:pt x="123" y="157"/>
                        </a:lnTo>
                        <a:lnTo>
                          <a:pt x="110" y="155"/>
                        </a:lnTo>
                        <a:lnTo>
                          <a:pt x="98" y="152"/>
                        </a:lnTo>
                        <a:lnTo>
                          <a:pt x="87" y="155"/>
                        </a:lnTo>
                        <a:lnTo>
                          <a:pt x="87" y="157"/>
                        </a:lnTo>
                        <a:lnTo>
                          <a:pt x="62" y="165"/>
                        </a:lnTo>
                        <a:lnTo>
                          <a:pt x="62" y="169"/>
                        </a:lnTo>
                        <a:lnTo>
                          <a:pt x="40" y="169"/>
                        </a:lnTo>
                        <a:lnTo>
                          <a:pt x="28" y="176"/>
                        </a:lnTo>
                        <a:lnTo>
                          <a:pt x="15" y="169"/>
                        </a:lnTo>
                        <a:lnTo>
                          <a:pt x="14" y="167"/>
                        </a:lnTo>
                        <a:lnTo>
                          <a:pt x="14" y="152"/>
                        </a:lnTo>
                        <a:lnTo>
                          <a:pt x="10" y="139"/>
                        </a:lnTo>
                        <a:lnTo>
                          <a:pt x="5" y="127"/>
                        </a:lnTo>
                        <a:lnTo>
                          <a:pt x="8" y="118"/>
                        </a:lnTo>
                        <a:lnTo>
                          <a:pt x="3" y="114"/>
                        </a:lnTo>
                        <a:lnTo>
                          <a:pt x="0" y="93"/>
                        </a:lnTo>
                        <a:lnTo>
                          <a:pt x="3" y="79"/>
                        </a:lnTo>
                        <a:lnTo>
                          <a:pt x="16" y="68"/>
                        </a:lnTo>
                        <a:lnTo>
                          <a:pt x="44" y="60"/>
                        </a:lnTo>
                        <a:lnTo>
                          <a:pt x="51" y="51"/>
                        </a:lnTo>
                        <a:lnTo>
                          <a:pt x="48" y="41"/>
                        </a:lnTo>
                        <a:lnTo>
                          <a:pt x="55" y="38"/>
                        </a:lnTo>
                        <a:lnTo>
                          <a:pt x="57" y="43"/>
                        </a:lnTo>
                        <a:lnTo>
                          <a:pt x="60" y="35"/>
                        </a:lnTo>
                        <a:lnTo>
                          <a:pt x="77" y="22"/>
                        </a:lnTo>
                        <a:lnTo>
                          <a:pt x="87" y="28"/>
                        </a:lnTo>
                        <a:lnTo>
                          <a:pt x="98" y="25"/>
                        </a:lnTo>
                        <a:lnTo>
                          <a:pt x="102" y="13"/>
                        </a:lnTo>
                        <a:lnTo>
                          <a:pt x="113" y="10"/>
                        </a:lnTo>
                        <a:lnTo>
                          <a:pt x="110" y="2"/>
                        </a:lnTo>
                        <a:lnTo>
                          <a:pt x="125" y="8"/>
                        </a:lnTo>
                        <a:lnTo>
                          <a:pt x="138" y="5"/>
                        </a:lnTo>
                        <a:lnTo>
                          <a:pt x="145" y="34"/>
                        </a:lnTo>
                        <a:lnTo>
                          <a:pt x="154" y="43"/>
                        </a:lnTo>
                        <a:lnTo>
                          <a:pt x="163" y="43"/>
                        </a:lnTo>
                        <a:lnTo>
                          <a:pt x="167" y="25"/>
                        </a:lnTo>
                        <a:lnTo>
                          <a:pt x="165" y="16"/>
                        </a:lnTo>
                        <a:lnTo>
                          <a:pt x="167" y="2"/>
                        </a:lnTo>
                        <a:lnTo>
                          <a:pt x="172" y="0"/>
                        </a:lnTo>
                        <a:lnTo>
                          <a:pt x="179" y="18"/>
                        </a:lnTo>
                        <a:lnTo>
                          <a:pt x="185" y="22"/>
                        </a:lnTo>
                        <a:lnTo>
                          <a:pt x="189" y="38"/>
                        </a:lnTo>
                        <a:lnTo>
                          <a:pt x="196" y="60"/>
                        </a:lnTo>
                        <a:lnTo>
                          <a:pt x="206" y="66"/>
                        </a:lnTo>
                        <a:lnTo>
                          <a:pt x="219" y="83"/>
                        </a:lnTo>
                        <a:lnTo>
                          <a:pt x="221" y="91"/>
                        </a:lnTo>
                        <a:lnTo>
                          <a:pt x="232" y="101"/>
                        </a:lnTo>
                        <a:lnTo>
                          <a:pt x="235" y="119"/>
                        </a:lnTo>
                        <a:lnTo>
                          <a:pt x="235" y="133"/>
                        </a:lnTo>
                        <a:lnTo>
                          <a:pt x="232" y="155"/>
                        </a:lnTo>
                        <a:lnTo>
                          <a:pt x="221" y="169"/>
                        </a:lnTo>
                        <a:lnTo>
                          <a:pt x="217" y="187"/>
                        </a:lnTo>
                        <a:lnTo>
                          <a:pt x="217" y="202"/>
                        </a:lnTo>
                        <a:lnTo>
                          <a:pt x="206" y="205"/>
                        </a:lnTo>
                        <a:lnTo>
                          <a:pt x="196" y="21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050" name="Freeform 26"/>
                  <p:cNvSpPr>
                    <a:spLocks/>
                  </p:cNvSpPr>
                  <p:nvPr/>
                </p:nvSpPr>
                <p:spPr bwMode="auto">
                  <a:xfrm>
                    <a:off x="5247" y="3648"/>
                    <a:ext cx="18" cy="27"/>
                  </a:xfrm>
                  <a:custGeom>
                    <a:avLst/>
                    <a:gdLst/>
                    <a:ahLst/>
                    <a:cxnLst>
                      <a:cxn ang="0">
                        <a:pos x="9" y="23"/>
                      </a:cxn>
                      <a:cxn ang="0">
                        <a:pos x="3" y="19"/>
                      </a:cxn>
                      <a:cxn ang="0">
                        <a:pos x="3" y="15"/>
                      </a:cxn>
                      <a:cxn ang="0">
                        <a:pos x="3" y="11"/>
                      </a:cxn>
                      <a:cxn ang="0">
                        <a:pos x="2" y="7"/>
                      </a:cxn>
                      <a:cxn ang="0">
                        <a:pos x="0" y="0"/>
                      </a:cxn>
                      <a:cxn ang="0">
                        <a:pos x="3" y="0"/>
                      </a:cxn>
                      <a:cxn ang="0">
                        <a:pos x="9" y="4"/>
                      </a:cxn>
                      <a:cxn ang="0">
                        <a:pos x="12" y="3"/>
                      </a:cxn>
                      <a:cxn ang="0">
                        <a:pos x="13" y="3"/>
                      </a:cxn>
                      <a:cxn ang="0">
                        <a:pos x="17" y="0"/>
                      </a:cxn>
                      <a:cxn ang="0">
                        <a:pos x="17" y="11"/>
                      </a:cxn>
                      <a:cxn ang="0">
                        <a:pos x="15" y="15"/>
                      </a:cxn>
                      <a:cxn ang="0">
                        <a:pos x="13" y="19"/>
                      </a:cxn>
                      <a:cxn ang="0">
                        <a:pos x="13" y="22"/>
                      </a:cxn>
                      <a:cxn ang="0">
                        <a:pos x="12" y="23"/>
                      </a:cxn>
                      <a:cxn ang="0">
                        <a:pos x="12" y="26"/>
                      </a:cxn>
                      <a:cxn ang="0">
                        <a:pos x="9" y="23"/>
                      </a:cxn>
                    </a:cxnLst>
                    <a:rect l="0" t="0" r="r" b="b"/>
                    <a:pathLst>
                      <a:path w="18" h="27">
                        <a:moveTo>
                          <a:pt x="9" y="23"/>
                        </a:moveTo>
                        <a:lnTo>
                          <a:pt x="3" y="19"/>
                        </a:lnTo>
                        <a:lnTo>
                          <a:pt x="3" y="15"/>
                        </a:lnTo>
                        <a:lnTo>
                          <a:pt x="3" y="11"/>
                        </a:lnTo>
                        <a:lnTo>
                          <a:pt x="2" y="7"/>
                        </a:lnTo>
                        <a:lnTo>
                          <a:pt x="0" y="0"/>
                        </a:lnTo>
                        <a:lnTo>
                          <a:pt x="3" y="0"/>
                        </a:lnTo>
                        <a:lnTo>
                          <a:pt x="9" y="4"/>
                        </a:lnTo>
                        <a:lnTo>
                          <a:pt x="12" y="3"/>
                        </a:lnTo>
                        <a:lnTo>
                          <a:pt x="13" y="3"/>
                        </a:lnTo>
                        <a:lnTo>
                          <a:pt x="17" y="0"/>
                        </a:lnTo>
                        <a:lnTo>
                          <a:pt x="17" y="11"/>
                        </a:lnTo>
                        <a:lnTo>
                          <a:pt x="15" y="15"/>
                        </a:lnTo>
                        <a:lnTo>
                          <a:pt x="13" y="19"/>
                        </a:lnTo>
                        <a:lnTo>
                          <a:pt x="13" y="22"/>
                        </a:lnTo>
                        <a:lnTo>
                          <a:pt x="12" y="23"/>
                        </a:lnTo>
                        <a:lnTo>
                          <a:pt x="12" y="26"/>
                        </a:lnTo>
                        <a:lnTo>
                          <a:pt x="9" y="23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051" name="Freeform 27"/>
                  <p:cNvSpPr>
                    <a:spLocks/>
                  </p:cNvSpPr>
                  <p:nvPr/>
                </p:nvSpPr>
                <p:spPr bwMode="auto">
                  <a:xfrm>
                    <a:off x="4424" y="3395"/>
                    <a:ext cx="26" cy="106"/>
                  </a:xfrm>
                  <a:custGeom>
                    <a:avLst/>
                    <a:gdLst/>
                    <a:ahLst/>
                    <a:cxnLst>
                      <a:cxn ang="0">
                        <a:pos x="3" y="37"/>
                      </a:cxn>
                      <a:cxn ang="0">
                        <a:pos x="13" y="28"/>
                      </a:cxn>
                      <a:cxn ang="0">
                        <a:pos x="20" y="0"/>
                      </a:cxn>
                      <a:cxn ang="0">
                        <a:pos x="25" y="42"/>
                      </a:cxn>
                      <a:cxn ang="0">
                        <a:pos x="17" y="94"/>
                      </a:cxn>
                      <a:cxn ang="0">
                        <a:pos x="0" y="105"/>
                      </a:cxn>
                      <a:cxn ang="0">
                        <a:pos x="0" y="80"/>
                      </a:cxn>
                      <a:cxn ang="0">
                        <a:pos x="5" y="64"/>
                      </a:cxn>
                      <a:cxn ang="0">
                        <a:pos x="3" y="37"/>
                      </a:cxn>
                    </a:cxnLst>
                    <a:rect l="0" t="0" r="r" b="b"/>
                    <a:pathLst>
                      <a:path w="26" h="106">
                        <a:moveTo>
                          <a:pt x="3" y="37"/>
                        </a:moveTo>
                        <a:lnTo>
                          <a:pt x="13" y="28"/>
                        </a:lnTo>
                        <a:lnTo>
                          <a:pt x="20" y="0"/>
                        </a:lnTo>
                        <a:lnTo>
                          <a:pt x="25" y="42"/>
                        </a:lnTo>
                        <a:lnTo>
                          <a:pt x="17" y="94"/>
                        </a:lnTo>
                        <a:lnTo>
                          <a:pt x="0" y="105"/>
                        </a:lnTo>
                        <a:lnTo>
                          <a:pt x="0" y="80"/>
                        </a:lnTo>
                        <a:lnTo>
                          <a:pt x="5" y="64"/>
                        </a:lnTo>
                        <a:lnTo>
                          <a:pt x="3" y="37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+mn-ea"/>
                    </a:endParaRPr>
                  </a:p>
                </p:txBody>
              </p:sp>
            </p:grpSp>
          </p:grpSp>
        </p:grpSp>
      </p:grpSp>
      <p:sp>
        <p:nvSpPr>
          <p:cNvPr id="1027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735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3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8575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92075" y="6486525"/>
            <a:ext cx="957263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1400">
                <a:latin typeface="+mn-lt"/>
                <a:ea typeface="+mn-ea"/>
              </a:rPr>
              <a:t>D. C. F. C.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  <a:cs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  <a:cs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  <a:cs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  <a:cs typeface="新細明體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  <a:cs typeface="新細明體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  <a:cs typeface="新細明體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  <a:cs typeface="新細明體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  <a:cs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F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"/>
            <a:ext cx="7848600" cy="1295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zh-TW" sz="2700" b="1" dirty="0" smtClean="0"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S442  </a:t>
            </a:r>
            <a:r>
              <a:rPr lang="en-US" altLang="zh-TW" sz="2000" dirty="0" smtClean="0"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  </a:t>
            </a:r>
            <a:r>
              <a:rPr lang="zh-TW" altLang="en-US" sz="6000" dirty="0" smtClean="0"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愛</a:t>
            </a:r>
            <a:r>
              <a:rPr lang="zh-TW" altLang="en-US" sz="6000" dirty="0"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使我們</a:t>
            </a:r>
            <a:r>
              <a:rPr lang="zh-TW" altLang="en-US" sz="6000" dirty="0" smtClean="0"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合一 </a:t>
            </a:r>
            <a:r>
              <a:rPr lang="en-US" altLang="zh-TW" sz="6000" dirty="0" smtClean="0"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/>
            </a:r>
            <a:br>
              <a:rPr lang="en-US" altLang="zh-TW" sz="6000" dirty="0" smtClean="0"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</a:br>
            <a:r>
              <a:rPr lang="en-US" sz="4900" b="1" dirty="0" smtClean="0"/>
              <a:t>The bond of love</a:t>
            </a:r>
            <a:endParaRPr lang="en-US" altLang="zh-TW" sz="4900" dirty="0">
              <a:latin typeface="華康隸書體" charset="-120"/>
              <a:ea typeface="華康隸書體" charset="-120"/>
              <a:cs typeface="華康隸書體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447800"/>
            <a:ext cx="9601200" cy="5029200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buFont typeface="Monotype Sorts" charset="2"/>
              <a:buNone/>
              <a:defRPr/>
            </a:pPr>
            <a:r>
              <a:rPr lang="zh-TW" altLang="en-US" sz="4400" dirty="0"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主的愛使我們合一</a:t>
            </a:r>
            <a:r>
              <a:rPr lang="en-US" altLang="zh-TW" sz="4400" dirty="0"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(2x</a:t>
            </a:r>
            <a:r>
              <a:rPr lang="en-US" altLang="zh-TW" sz="4400" dirty="0" smtClean="0"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)</a:t>
            </a:r>
          </a:p>
          <a:p>
            <a:pPr marL="342900" indent="-342900">
              <a:buFont typeface="Monotype Sorts" charset="2"/>
              <a:buNone/>
              <a:defRPr/>
            </a:pPr>
            <a:r>
              <a:rPr lang="en-US" sz="4400" dirty="0" smtClean="0"/>
              <a:t>We are one in the bond of love;</a:t>
            </a:r>
            <a:endParaRPr lang="en-US" altLang="zh-TW" sz="4400" dirty="0" smtClean="0">
              <a:latin typeface="全真中隸書" pitchFamily="49" charset="-120"/>
              <a:ea typeface="全真中隸書" pitchFamily="49" charset="-120"/>
              <a:cs typeface="全真中隸書" pitchFamily="49" charset="-120"/>
            </a:endParaRPr>
          </a:p>
          <a:p>
            <a:pPr marL="342900" indent="-342900">
              <a:buFont typeface="Monotype Sorts" charset="2"/>
              <a:buNone/>
              <a:defRPr/>
            </a:pPr>
            <a:r>
              <a:rPr lang="zh-TW" altLang="en-US" sz="4400" dirty="0"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主的聖靈充滿在我們</a:t>
            </a:r>
            <a:r>
              <a:rPr lang="zh-TW" altLang="en-US" sz="4400" dirty="0" smtClean="0"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的心裡</a:t>
            </a:r>
            <a:endParaRPr lang="en-US" altLang="zh-TW" sz="4400" dirty="0" smtClean="0">
              <a:latin typeface="全真中隸書" pitchFamily="49" charset="-120"/>
              <a:ea typeface="全真中隸書" pitchFamily="49" charset="-120"/>
              <a:cs typeface="全真中隸書" pitchFamily="49" charset="-120"/>
            </a:endParaRPr>
          </a:p>
          <a:p>
            <a:pPr marL="342900" indent="-342900">
              <a:buFont typeface="Monotype Sorts" charset="2"/>
              <a:buNone/>
              <a:defRPr/>
            </a:pPr>
            <a:r>
              <a:rPr lang="en-US" sz="4400" dirty="0" smtClean="0"/>
              <a:t>We have joined our spirits with the Spirit of God;</a:t>
            </a:r>
            <a:endParaRPr lang="en-US" altLang="zh-TW" sz="4400" dirty="0" smtClean="0">
              <a:latin typeface="全真中隸書" pitchFamily="49" charset="-120"/>
              <a:ea typeface="全真中隸書" pitchFamily="49" charset="-120"/>
              <a:cs typeface="全真中隸書" pitchFamily="49" charset="-120"/>
            </a:endParaRPr>
          </a:p>
          <a:p>
            <a:pPr marL="342900" indent="-342900">
              <a:buFont typeface="Monotype Sorts" charset="2"/>
              <a:buNone/>
              <a:defRPr/>
            </a:pPr>
            <a:r>
              <a:rPr lang="zh-TW" altLang="en-US" sz="4400" dirty="0"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主的愛使我們</a:t>
            </a:r>
            <a:r>
              <a:rPr lang="zh-TW" altLang="en-US" sz="4400" dirty="0" smtClean="0"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合一</a:t>
            </a:r>
            <a:endParaRPr lang="en-US" altLang="zh-TW" sz="4400" dirty="0" smtClean="0">
              <a:latin typeface="全真中隸書" pitchFamily="49" charset="-120"/>
              <a:ea typeface="全真中隸書" pitchFamily="49" charset="-120"/>
              <a:cs typeface="全真中隸書" pitchFamily="49" charset="-120"/>
            </a:endParaRPr>
          </a:p>
          <a:p>
            <a:pPr marL="342900" indent="-342900">
              <a:buFont typeface="Monotype Sorts" charset="2"/>
              <a:buNone/>
              <a:defRPr/>
            </a:pPr>
            <a:r>
              <a:rPr lang="en-US" sz="4000" dirty="0" smtClean="0"/>
              <a:t>We are one in the bond of love.</a:t>
            </a:r>
            <a:endParaRPr lang="en-US" altLang="zh-TW" sz="4400" dirty="0" smtClean="0">
              <a:latin typeface="全真中隸書" pitchFamily="49" charset="-120"/>
              <a:ea typeface="全真中隸書" pitchFamily="49" charset="-120"/>
              <a:cs typeface="全真中隸書" pitchFamily="49" charset="-120"/>
            </a:endParaRPr>
          </a:p>
          <a:p>
            <a:pPr marL="342900" indent="-342900">
              <a:buFont typeface="Monotype Sorts" charset="2"/>
              <a:buNone/>
              <a:defRPr/>
            </a:pPr>
            <a:r>
              <a:rPr lang="zh-TW" altLang="en-US" sz="4400" dirty="0"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讓我們同聲歡唱，主的愛彼此分</a:t>
            </a:r>
            <a:r>
              <a:rPr lang="zh-TW" altLang="en-US" sz="4400" dirty="0" smtClean="0"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享</a:t>
            </a:r>
            <a:endParaRPr lang="en-US" altLang="zh-TW" sz="4400" dirty="0" smtClean="0">
              <a:latin typeface="全真中隸書" pitchFamily="49" charset="-120"/>
              <a:ea typeface="全真中隸書" pitchFamily="49" charset="-120"/>
              <a:cs typeface="全真中隸書" pitchFamily="49" charset="-120"/>
            </a:endParaRPr>
          </a:p>
          <a:p>
            <a:pPr marL="342900" indent="-342900">
              <a:buFont typeface="Monotype Sorts" charset="2"/>
              <a:buNone/>
              <a:defRPr/>
            </a:pPr>
            <a:r>
              <a:rPr lang="en-US" sz="4000" dirty="0" smtClean="0"/>
              <a:t>Let us sing now, </a:t>
            </a:r>
            <a:r>
              <a:rPr lang="en-US" sz="4000" dirty="0" err="1" smtClean="0"/>
              <a:t>ev'ry</a:t>
            </a:r>
            <a:r>
              <a:rPr lang="en-US" sz="4000" dirty="0" smtClean="0"/>
              <a:t> one; Let us feel His love begun.</a:t>
            </a:r>
            <a:endParaRPr lang="en-US" altLang="zh-TW" sz="4400" dirty="0" smtClean="0">
              <a:latin typeface="全真中隸書" pitchFamily="49" charset="-120"/>
              <a:ea typeface="全真中隸書" pitchFamily="49" charset="-120"/>
              <a:cs typeface="全真中隸書" pitchFamily="49" charset="-120"/>
            </a:endParaRPr>
          </a:p>
          <a:p>
            <a:pPr marL="342900" indent="-342900">
              <a:buFont typeface="Monotype Sorts" charset="2"/>
              <a:buNone/>
              <a:defRPr/>
            </a:pPr>
            <a:r>
              <a:rPr lang="zh-TW" altLang="en-US" sz="4400" dirty="0"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讓我們攜手同心向世人證</a:t>
            </a:r>
            <a:r>
              <a:rPr lang="zh-TW" altLang="en-US" sz="4400" dirty="0" smtClean="0"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明</a:t>
            </a:r>
            <a:endParaRPr lang="en-US" altLang="zh-TW" sz="4400" dirty="0" smtClean="0">
              <a:latin typeface="全真中隸書" pitchFamily="49" charset="-120"/>
              <a:ea typeface="全真中隸書" pitchFamily="49" charset="-120"/>
              <a:cs typeface="全真中隸書" pitchFamily="49" charset="-120"/>
            </a:endParaRPr>
          </a:p>
          <a:p>
            <a:pPr marL="342900" indent="-342900">
              <a:buFont typeface="Monotype Sorts" charset="2"/>
              <a:buNone/>
              <a:defRPr/>
            </a:pPr>
            <a:r>
              <a:rPr lang="en-US" sz="3600" dirty="0" smtClean="0"/>
              <a:t>Let us join our hands, that the world will know;</a:t>
            </a:r>
            <a:endParaRPr lang="en-US" altLang="zh-TW" sz="4400" dirty="0" smtClean="0">
              <a:latin typeface="全真中隸書" pitchFamily="49" charset="-120"/>
              <a:ea typeface="全真中隸書" pitchFamily="49" charset="-120"/>
              <a:cs typeface="全真中隸書" pitchFamily="49" charset="-120"/>
            </a:endParaRPr>
          </a:p>
          <a:p>
            <a:pPr marL="342900" indent="-342900">
              <a:buFont typeface="Monotype Sorts" charset="2"/>
              <a:buNone/>
              <a:defRPr/>
            </a:pPr>
            <a:r>
              <a:rPr lang="zh-TW" altLang="en-US" sz="4400" dirty="0"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主的愛使我們</a:t>
            </a:r>
            <a:r>
              <a:rPr lang="zh-TW" altLang="en-US" sz="4400" dirty="0" smtClean="0"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合一</a:t>
            </a:r>
            <a:r>
              <a:rPr lang="en-US" sz="3600" dirty="0" smtClean="0"/>
              <a:t>We are one in the bond of love.</a:t>
            </a:r>
            <a:endParaRPr lang="en-US" altLang="zh-TW" sz="4400" dirty="0" smtClean="0">
              <a:latin typeface="華康中楷體" charset="-120"/>
              <a:ea typeface="華康中楷體" charset="-120"/>
              <a:cs typeface="華康中楷體" charset="-120"/>
            </a:endParaRPr>
          </a:p>
          <a:p>
            <a:pPr marL="342900" indent="-342900">
              <a:buFont typeface="Monotype Sorts" charset="2"/>
              <a:buNone/>
              <a:defRPr/>
            </a:pPr>
            <a:endParaRPr lang="en-US" altLang="zh-TW" sz="4400" dirty="0">
              <a:latin typeface="華康中楷體" charset="-120"/>
              <a:ea typeface="華康中楷體" charset="-120"/>
              <a:cs typeface="華康中楷體" charset="-12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intls">
  <a:themeElements>
    <a:clrScheme name="">
      <a:dk1>
        <a:srgbClr val="000080"/>
      </a:dk1>
      <a:lt1>
        <a:srgbClr val="FFFFFF"/>
      </a:lt1>
      <a:dk2>
        <a:srgbClr val="0000FF"/>
      </a:dk2>
      <a:lt2>
        <a:srgbClr val="FFFF00"/>
      </a:lt2>
      <a:accent1>
        <a:srgbClr val="1F7F3F"/>
      </a:accent1>
      <a:accent2>
        <a:srgbClr val="FF7F00"/>
      </a:accent2>
      <a:accent3>
        <a:srgbClr val="AAAAFF"/>
      </a:accent3>
      <a:accent4>
        <a:srgbClr val="DADADA"/>
      </a:accent4>
      <a:accent5>
        <a:srgbClr val="ABC0AF"/>
      </a:accent5>
      <a:accent6>
        <a:srgbClr val="E77200"/>
      </a:accent6>
      <a:hlink>
        <a:srgbClr val="FF0100"/>
      </a:hlink>
      <a:folHlink>
        <a:srgbClr val="8080FF"/>
      </a:folHlink>
    </a:clrScheme>
    <a:fontScheme name="intls.ppt">
      <a:majorFont>
        <a:latin typeface="Times New Roman"/>
        <a:ea typeface="新細明體"/>
        <a:cs typeface="新細明體"/>
      </a:majorFont>
      <a:minorFont>
        <a:latin typeface="Times New Roman"/>
        <a:ea typeface="新細明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  <a:cs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  <a:cs typeface="新細明體" charset="-120"/>
          </a:defRPr>
        </a:defPPr>
      </a:lstStyle>
    </a:lnDef>
  </a:objectDefaults>
  <a:extraClrSchemeLst>
    <a:extraClrScheme>
      <a:clrScheme name="intls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ls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138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新細明體</vt:lpstr>
      <vt:lpstr>Times New Roman</vt:lpstr>
      <vt:lpstr>Monotype Sorts</vt:lpstr>
      <vt:lpstr>Calibri</vt:lpstr>
      <vt:lpstr>全真中隸書</vt:lpstr>
      <vt:lpstr>華康隸書體</vt:lpstr>
      <vt:lpstr>華康中楷體</vt:lpstr>
      <vt:lpstr>intls</vt:lpstr>
      <vt:lpstr>S442    愛使我們合一  The bond of love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Ruxin Dai</dc:creator>
  <cp:lastModifiedBy>Mingyong Huang</cp:lastModifiedBy>
  <cp:revision>14</cp:revision>
  <dcterms:created xsi:type="dcterms:W3CDTF">2011-08-04T14:26:14Z</dcterms:created>
  <dcterms:modified xsi:type="dcterms:W3CDTF">2018-03-26T02:55:32Z</dcterms:modified>
</cp:coreProperties>
</file>