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sldIdLst>
    <p:sldId id="32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110" d="100"/>
          <a:sy n="11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A08BFB-E448-446B-B77C-3E92721E73F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E5E3C2-39EB-40E8-BA7E-9D56FCE5A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0" y="3530600"/>
            <a:ext cx="9131300" cy="3314700"/>
            <a:chOff x="0" y="2224"/>
            <a:chExt cx="5752" cy="208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FF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1031" name="Group 30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3" name="Freeform 3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69804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" name="Freeform 7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9804"/>
                        <a:invGamma/>
                      </a:srgbClr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33" name="Group 29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6" name="Oval 9"/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FF">
                        <a:gamma/>
                        <a:shade val="40000"/>
                        <a:invGamma/>
                      </a:srgbClr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</a:endParaRPr>
                </a:p>
              </p:txBody>
            </p:sp>
            <p:grpSp>
              <p:nvGrpSpPr>
                <p:cNvPr id="1035" name="Group 28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1034" name="Freeform 10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3"/>
                      </a:cxn>
                      <a:cxn ang="0">
                        <a:pos x="0" y="13"/>
                      </a:cxn>
                      <a:cxn ang="0">
                        <a:pos x="0" y="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7" name="Freeform 11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0"/>
                      </a:cxn>
                      <a:cxn ang="0">
                        <a:pos x="7" y="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/>
                    <a:ahLst/>
                    <a:cxnLst>
                      <a:cxn ang="0">
                        <a:pos x="50" y="0"/>
                      </a:cxn>
                      <a:cxn ang="0">
                        <a:pos x="31" y="0"/>
                      </a:cxn>
                      <a:cxn ang="0">
                        <a:pos x="20" y="13"/>
                      </a:cxn>
                      <a:cxn ang="0">
                        <a:pos x="13" y="13"/>
                      </a:cxn>
                      <a:cxn ang="0">
                        <a:pos x="7" y="19"/>
                      </a:cxn>
                      <a:cxn ang="0">
                        <a:pos x="0" y="19"/>
                      </a:cxn>
                      <a:cxn ang="0">
                        <a:pos x="0" y="35"/>
                      </a:cxn>
                      <a:cxn ang="0">
                        <a:pos x="12" y="47"/>
                      </a:cxn>
                      <a:cxn ang="0">
                        <a:pos x="41" y="47"/>
                      </a:cxn>
                      <a:cxn ang="0">
                        <a:pos x="50" y="35"/>
                      </a:cxn>
                      <a:cxn ang="0">
                        <a:pos x="50" y="0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/>
                    <a:ahLst/>
                    <a:cxnLst>
                      <a:cxn ang="0">
                        <a:pos x="107" y="0"/>
                      </a:cxn>
                      <a:cxn ang="0">
                        <a:pos x="99" y="16"/>
                      </a:cxn>
                      <a:cxn ang="0">
                        <a:pos x="64" y="47"/>
                      </a:cxn>
                      <a:cxn ang="0">
                        <a:pos x="56" y="75"/>
                      </a:cxn>
                      <a:cxn ang="0">
                        <a:pos x="30" y="95"/>
                      </a:cxn>
                      <a:cxn ang="0">
                        <a:pos x="12" y="135"/>
                      </a:cxn>
                      <a:cxn ang="0">
                        <a:pos x="12" y="159"/>
                      </a:cxn>
                      <a:cxn ang="0">
                        <a:pos x="0" y="201"/>
                      </a:cxn>
                      <a:cxn ang="0">
                        <a:pos x="16" y="219"/>
                      </a:cxn>
                      <a:cxn ang="0">
                        <a:pos x="56" y="272"/>
                      </a:cxn>
                      <a:cxn ang="0">
                        <a:pos x="68" y="265"/>
                      </a:cxn>
                      <a:cxn ang="0">
                        <a:pos x="139" y="265"/>
                      </a:cxn>
                      <a:cxn ang="0">
                        <a:pos x="172" y="278"/>
                      </a:cxn>
                      <a:cxn ang="0">
                        <a:pos x="169" y="319"/>
                      </a:cxn>
                      <a:cxn ang="0">
                        <a:pos x="193" y="374"/>
                      </a:cxn>
                      <a:cxn ang="0">
                        <a:pos x="191" y="389"/>
                      </a:cxn>
                      <a:cxn ang="0">
                        <a:pos x="201" y="406"/>
                      </a:cxn>
                      <a:cxn ang="0">
                        <a:pos x="186" y="445"/>
                      </a:cxn>
                      <a:cxn ang="0">
                        <a:pos x="204" y="494"/>
                      </a:cxn>
                      <a:cxn ang="0">
                        <a:pos x="214" y="532"/>
                      </a:cxn>
                      <a:cxn ang="0">
                        <a:pos x="226" y="556"/>
                      </a:cxn>
                      <a:cxn ang="0">
                        <a:pos x="239" y="586"/>
                      </a:cxn>
                      <a:cxn ang="0">
                        <a:pos x="263" y="582"/>
                      </a:cxn>
                      <a:cxn ang="0">
                        <a:pos x="302" y="560"/>
                      </a:cxn>
                      <a:cxn ang="0">
                        <a:pos x="320" y="533"/>
                      </a:cxn>
                      <a:cxn ang="0">
                        <a:pos x="319" y="515"/>
                      </a:cxn>
                      <a:cxn ang="0">
                        <a:pos x="342" y="500"/>
                      </a:cxn>
                      <a:cxn ang="0">
                        <a:pos x="338" y="474"/>
                      </a:cxn>
                      <a:cxn ang="0">
                        <a:pos x="373" y="432"/>
                      </a:cxn>
                      <a:cxn ang="0">
                        <a:pos x="378" y="398"/>
                      </a:cxn>
                      <a:cxn ang="0">
                        <a:pos x="369" y="386"/>
                      </a:cxn>
                      <a:cxn ang="0">
                        <a:pos x="373" y="372"/>
                      </a:cxn>
                      <a:cxn ang="0">
                        <a:pos x="365" y="360"/>
                      </a:cxn>
                      <a:cxn ang="0">
                        <a:pos x="391" y="327"/>
                      </a:cxn>
                      <a:cxn ang="0">
                        <a:pos x="391" y="310"/>
                      </a:cxn>
                      <a:cxn ang="0">
                        <a:pos x="427" y="282"/>
                      </a:cxn>
                      <a:cxn ang="0">
                        <a:pos x="450" y="207"/>
                      </a:cxn>
                      <a:cxn ang="0">
                        <a:pos x="417" y="226"/>
                      </a:cxn>
                      <a:cxn ang="0">
                        <a:pos x="388" y="218"/>
                      </a:cxn>
                      <a:cxn ang="0">
                        <a:pos x="392" y="200"/>
                      </a:cxn>
                      <a:cxn ang="0">
                        <a:pos x="363" y="180"/>
                      </a:cxn>
                      <a:cxn ang="0">
                        <a:pos x="349" y="132"/>
                      </a:cxn>
                      <a:cxn ang="0">
                        <a:pos x="321" y="93"/>
                      </a:cxn>
                      <a:cxn ang="0">
                        <a:pos x="321" y="66"/>
                      </a:cxn>
                      <a:cxn ang="0">
                        <a:pos x="306" y="65"/>
                      </a:cxn>
                      <a:cxn ang="0">
                        <a:pos x="296" y="69"/>
                      </a:cxn>
                      <a:cxn ang="0">
                        <a:pos x="254" y="54"/>
                      </a:cxn>
                      <a:cxn ang="0">
                        <a:pos x="243" y="65"/>
                      </a:cxn>
                      <a:cxn ang="0">
                        <a:pos x="234" y="78"/>
                      </a:cxn>
                      <a:cxn ang="0">
                        <a:pos x="211" y="53"/>
                      </a:cxn>
                      <a:cxn ang="0">
                        <a:pos x="189" y="47"/>
                      </a:cxn>
                      <a:cxn ang="0">
                        <a:pos x="187" y="15"/>
                      </a:cxn>
                      <a:cxn ang="0">
                        <a:pos x="155" y="20"/>
                      </a:cxn>
                      <a:cxn ang="0">
                        <a:pos x="135" y="13"/>
                      </a:cxn>
                      <a:cxn ang="0">
                        <a:pos x="107" y="0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9" y="8"/>
                      </a:cxn>
                      <a:cxn ang="0">
                        <a:pos x="7" y="14"/>
                      </a:cxn>
                      <a:cxn ang="0">
                        <a:pos x="7" y="19"/>
                      </a:cxn>
                      <a:cxn ang="0">
                        <a:pos x="16" y="23"/>
                      </a:cxn>
                      <a:cxn ang="0">
                        <a:pos x="16" y="27"/>
                      </a:cxn>
                      <a:cxn ang="0">
                        <a:pos x="9" y="23"/>
                      </a:cxn>
                      <a:cxn ang="0">
                        <a:pos x="3" y="27"/>
                      </a:cxn>
                      <a:cxn ang="0">
                        <a:pos x="0" y="23"/>
                      </a:cxn>
                      <a:cxn ang="0">
                        <a:pos x="3" y="19"/>
                      </a:cxn>
                      <a:cxn ang="0">
                        <a:pos x="0" y="14"/>
                      </a:cxn>
                      <a:cxn ang="0">
                        <a:pos x="3" y="4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48"/>
                      </a:cxn>
                      <a:cxn ang="0">
                        <a:pos x="52" y="0"/>
                      </a:cxn>
                      <a:cxn ang="0">
                        <a:pos x="67" y="28"/>
                      </a:cxn>
                      <a:cxn ang="0">
                        <a:pos x="55" y="96"/>
                      </a:cxn>
                      <a:cxn ang="0">
                        <a:pos x="5" y="80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0" name="Freeform 16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0" y="0"/>
                      </a:cxn>
                      <a:cxn ang="0">
                        <a:pos x="39" y="9"/>
                      </a:cxn>
                      <a:cxn ang="0">
                        <a:pos x="95" y="32"/>
                      </a:cxn>
                      <a:cxn ang="0">
                        <a:pos x="95" y="49"/>
                      </a:cxn>
                      <a:cxn ang="0">
                        <a:pos x="116" y="93"/>
                      </a:cxn>
                      <a:cxn ang="0">
                        <a:pos x="73" y="51"/>
                      </a:cxn>
                      <a:cxn ang="0">
                        <a:pos x="44" y="54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1" name="Freeform 17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/>
                    <a:ahLst/>
                    <a:cxnLst>
                      <a:cxn ang="0">
                        <a:pos x="48" y="0"/>
                      </a:cxn>
                      <a:cxn ang="0">
                        <a:pos x="78" y="30"/>
                      </a:cxn>
                      <a:cxn ang="0">
                        <a:pos x="16" y="100"/>
                      </a:cxn>
                      <a:cxn ang="0">
                        <a:pos x="0" y="84"/>
                      </a:cxn>
                      <a:cxn ang="0">
                        <a:pos x="45" y="39"/>
                      </a:cxn>
                      <a:cxn ang="0">
                        <a:pos x="48" y="0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/>
                    <a:ahLst/>
                    <a:cxnLst>
                      <a:cxn ang="0">
                        <a:pos x="38" y="51"/>
                      </a:cxn>
                      <a:cxn ang="0">
                        <a:pos x="28" y="43"/>
                      </a:cxn>
                      <a:cxn ang="0">
                        <a:pos x="28" y="14"/>
                      </a:cxn>
                      <a:cxn ang="0">
                        <a:pos x="33" y="8"/>
                      </a:cxn>
                      <a:cxn ang="0">
                        <a:pos x="24" y="8"/>
                      </a:cxn>
                      <a:cxn ang="0">
                        <a:pos x="29" y="0"/>
                      </a:cxn>
                      <a:cxn ang="0">
                        <a:pos x="22" y="0"/>
                      </a:cxn>
                      <a:cxn ang="0">
                        <a:pos x="14" y="9"/>
                      </a:cxn>
                      <a:cxn ang="0">
                        <a:pos x="14" y="27"/>
                      </a:cxn>
                      <a:cxn ang="0">
                        <a:pos x="18" y="31"/>
                      </a:cxn>
                      <a:cxn ang="0">
                        <a:pos x="18" y="39"/>
                      </a:cxn>
                      <a:cxn ang="0">
                        <a:pos x="16" y="39"/>
                      </a:cxn>
                      <a:cxn ang="0">
                        <a:pos x="9" y="46"/>
                      </a:cxn>
                      <a:cxn ang="0">
                        <a:pos x="9" y="53"/>
                      </a:cxn>
                      <a:cxn ang="0">
                        <a:pos x="0" y="65"/>
                      </a:cxn>
                      <a:cxn ang="0">
                        <a:pos x="29" y="65"/>
                      </a:cxn>
                      <a:cxn ang="0">
                        <a:pos x="38" y="51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/>
                    <a:ahLst/>
                    <a:cxnLst>
                      <a:cxn ang="0">
                        <a:pos x="17" y="8"/>
                      </a:cxn>
                      <a:cxn ang="0">
                        <a:pos x="20" y="8"/>
                      </a:cxn>
                      <a:cxn ang="0">
                        <a:pos x="20" y="0"/>
                      </a:cxn>
                      <a:cxn ang="0">
                        <a:pos x="13" y="0"/>
                      </a:cxn>
                      <a:cxn ang="0">
                        <a:pos x="0" y="15"/>
                      </a:cxn>
                      <a:cxn ang="0">
                        <a:pos x="0" y="23"/>
                      </a:cxn>
                      <a:cxn ang="0">
                        <a:pos x="12" y="23"/>
                      </a:cxn>
                      <a:cxn ang="0">
                        <a:pos x="17" y="17"/>
                      </a:cxn>
                      <a:cxn ang="0">
                        <a:pos x="17" y="8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/>
                    <a:ahLst/>
                    <a:cxnLst>
                      <a:cxn ang="0">
                        <a:pos x="168" y="15"/>
                      </a:cxn>
                      <a:cxn ang="0">
                        <a:pos x="201" y="20"/>
                      </a:cxn>
                      <a:cxn ang="0">
                        <a:pos x="181" y="28"/>
                      </a:cxn>
                      <a:cxn ang="0">
                        <a:pos x="172" y="41"/>
                      </a:cxn>
                      <a:cxn ang="0">
                        <a:pos x="160" y="70"/>
                      </a:cxn>
                      <a:cxn ang="0">
                        <a:pos x="140" y="72"/>
                      </a:cxn>
                      <a:cxn ang="0">
                        <a:pos x="123" y="69"/>
                      </a:cxn>
                      <a:cxn ang="0">
                        <a:pos x="131" y="55"/>
                      </a:cxn>
                      <a:cxn ang="0">
                        <a:pos x="124" y="37"/>
                      </a:cxn>
                      <a:cxn ang="0">
                        <a:pos x="114" y="69"/>
                      </a:cxn>
                      <a:cxn ang="0">
                        <a:pos x="87" y="84"/>
                      </a:cxn>
                      <a:cxn ang="0">
                        <a:pos x="73" y="94"/>
                      </a:cxn>
                      <a:cxn ang="0">
                        <a:pos x="53" y="108"/>
                      </a:cxn>
                      <a:cxn ang="0">
                        <a:pos x="43" y="143"/>
                      </a:cxn>
                      <a:cxn ang="0">
                        <a:pos x="8" y="130"/>
                      </a:cxn>
                      <a:cxn ang="0">
                        <a:pos x="0" y="156"/>
                      </a:cxn>
                      <a:cxn ang="0">
                        <a:pos x="15" y="194"/>
                      </a:cxn>
                      <a:cxn ang="0">
                        <a:pos x="71" y="153"/>
                      </a:cxn>
                      <a:cxn ang="0">
                        <a:pos x="105" y="145"/>
                      </a:cxn>
                      <a:cxn ang="0">
                        <a:pos x="111" y="161"/>
                      </a:cxn>
                      <a:cxn ang="0">
                        <a:pos x="139" y="201"/>
                      </a:cxn>
                      <a:cxn ang="0">
                        <a:pos x="142" y="189"/>
                      </a:cxn>
                      <a:cxn ang="0">
                        <a:pos x="150" y="189"/>
                      </a:cxn>
                      <a:cxn ang="0">
                        <a:pos x="123" y="152"/>
                      </a:cxn>
                      <a:cxn ang="0">
                        <a:pos x="131" y="139"/>
                      </a:cxn>
                      <a:cxn ang="0">
                        <a:pos x="160" y="178"/>
                      </a:cxn>
                      <a:cxn ang="0">
                        <a:pos x="172" y="202"/>
                      </a:cxn>
                      <a:cxn ang="0">
                        <a:pos x="178" y="215"/>
                      </a:cxn>
                      <a:cxn ang="0">
                        <a:pos x="183" y="191"/>
                      </a:cxn>
                      <a:cxn ang="0">
                        <a:pos x="202" y="182"/>
                      </a:cxn>
                      <a:cxn ang="0">
                        <a:pos x="214" y="177"/>
                      </a:cxn>
                      <a:cxn ang="0">
                        <a:pos x="210" y="158"/>
                      </a:cxn>
                      <a:cxn ang="0">
                        <a:pos x="219" y="126"/>
                      </a:cxn>
                      <a:cxn ang="0">
                        <a:pos x="232" y="130"/>
                      </a:cxn>
                      <a:cxn ang="0">
                        <a:pos x="236" y="145"/>
                      </a:cxn>
                      <a:cxn ang="0">
                        <a:pos x="247" y="137"/>
                      </a:cxn>
                      <a:cxn ang="0">
                        <a:pos x="244" y="134"/>
                      </a:cxn>
                      <a:cxn ang="0">
                        <a:pos x="252" y="114"/>
                      </a:cxn>
                      <a:cxn ang="0">
                        <a:pos x="255" y="137"/>
                      </a:cxn>
                      <a:cxn ang="0">
                        <a:pos x="168" y="0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/>
                    <a:ahLst/>
                    <a:cxnLst>
                      <a:cxn ang="0">
                        <a:pos x="32" y="202"/>
                      </a:cxn>
                      <a:cxn ang="0">
                        <a:pos x="99" y="134"/>
                      </a:cxn>
                      <a:cxn ang="0">
                        <a:pos x="142" y="181"/>
                      </a:cxn>
                      <a:cxn ang="0">
                        <a:pos x="118" y="179"/>
                      </a:cxn>
                      <a:cxn ang="0">
                        <a:pos x="216" y="172"/>
                      </a:cxn>
                      <a:cxn ang="0">
                        <a:pos x="240" y="110"/>
                      </a:cxn>
                      <a:cxn ang="0">
                        <a:pos x="241" y="124"/>
                      </a:cxn>
                      <a:cxn ang="0">
                        <a:pos x="223" y="172"/>
                      </a:cxn>
                      <a:cxn ang="0">
                        <a:pos x="301" y="133"/>
                      </a:cxn>
                      <a:cxn ang="0">
                        <a:pos x="460" y="23"/>
                      </a:cxn>
                      <a:cxn ang="0">
                        <a:pos x="574" y="29"/>
                      </a:cxn>
                      <a:cxn ang="0">
                        <a:pos x="701" y="15"/>
                      </a:cxn>
                      <a:cxn ang="0">
                        <a:pos x="840" y="71"/>
                      </a:cxn>
                      <a:cxn ang="0">
                        <a:pos x="1001" y="91"/>
                      </a:cxn>
                      <a:cxn ang="0">
                        <a:pos x="1080" y="156"/>
                      </a:cxn>
                      <a:cxn ang="0">
                        <a:pos x="1019" y="206"/>
                      </a:cxn>
                      <a:cxn ang="0">
                        <a:pos x="985" y="270"/>
                      </a:cxn>
                      <a:cxn ang="0">
                        <a:pos x="945" y="273"/>
                      </a:cxn>
                      <a:cxn ang="0">
                        <a:pos x="958" y="184"/>
                      </a:cxn>
                      <a:cxn ang="0">
                        <a:pos x="906" y="232"/>
                      </a:cxn>
                      <a:cxn ang="0">
                        <a:pos x="868" y="273"/>
                      </a:cxn>
                      <a:cxn ang="0">
                        <a:pos x="881" y="318"/>
                      </a:cxn>
                      <a:cxn ang="0">
                        <a:pos x="837" y="385"/>
                      </a:cxn>
                      <a:cxn ang="0">
                        <a:pos x="844" y="439"/>
                      </a:cxn>
                      <a:cxn ang="0">
                        <a:pos x="839" y="413"/>
                      </a:cxn>
                      <a:cxn ang="0">
                        <a:pos x="797" y="416"/>
                      </a:cxn>
                      <a:cxn ang="0">
                        <a:pos x="828" y="496"/>
                      </a:cxn>
                      <a:cxn ang="0">
                        <a:pos x="751" y="589"/>
                      </a:cxn>
                      <a:cxn ang="0">
                        <a:pos x="730" y="615"/>
                      </a:cxn>
                      <a:cxn ang="0">
                        <a:pos x="703" y="706"/>
                      </a:cxn>
                      <a:cxn ang="0">
                        <a:pos x="665" y="708"/>
                      </a:cxn>
                      <a:cxn ang="0">
                        <a:pos x="711" y="768"/>
                      </a:cxn>
                      <a:cxn ang="0">
                        <a:pos x="634" y="626"/>
                      </a:cxn>
                      <a:cxn ang="0">
                        <a:pos x="545" y="596"/>
                      </a:cxn>
                      <a:cxn ang="0">
                        <a:pos x="503" y="689"/>
                      </a:cxn>
                      <a:cxn ang="0">
                        <a:pos x="471" y="738"/>
                      </a:cxn>
                      <a:cxn ang="0">
                        <a:pos x="416" y="592"/>
                      </a:cxn>
                      <a:cxn ang="0">
                        <a:pos x="373" y="607"/>
                      </a:cxn>
                      <a:cxn ang="0">
                        <a:pos x="336" y="545"/>
                      </a:cxn>
                      <a:cxn ang="0">
                        <a:pos x="223" y="510"/>
                      </a:cxn>
                      <a:cxn ang="0">
                        <a:pos x="263" y="577"/>
                      </a:cxn>
                      <a:cxn ang="0">
                        <a:pos x="234" y="620"/>
                      </a:cxn>
                      <a:cxn ang="0">
                        <a:pos x="190" y="605"/>
                      </a:cxn>
                      <a:cxn ang="0">
                        <a:pos x="119" y="495"/>
                      </a:cxn>
                      <a:cxn ang="0">
                        <a:pos x="149" y="432"/>
                      </a:cxn>
                      <a:cxn ang="0">
                        <a:pos x="166" y="385"/>
                      </a:cxn>
                      <a:cxn ang="0">
                        <a:pos x="149" y="226"/>
                      </a:cxn>
                      <a:cxn ang="0">
                        <a:pos x="86" y="193"/>
                      </a:cxn>
                      <a:cxn ang="0">
                        <a:pos x="55" y="210"/>
                      </a:cxn>
                      <a:cxn ang="0">
                        <a:pos x="0" y="226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6" name="Freeform 22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/>
                    <a:ahLst/>
                    <a:cxnLst>
                      <a:cxn ang="0">
                        <a:pos x="63" y="0"/>
                      </a:cxn>
                      <a:cxn ang="0">
                        <a:pos x="63" y="20"/>
                      </a:cxn>
                      <a:cxn ang="0">
                        <a:pos x="55" y="33"/>
                      </a:cxn>
                      <a:cxn ang="0">
                        <a:pos x="57" y="54"/>
                      </a:cxn>
                      <a:cxn ang="0">
                        <a:pos x="47" y="82"/>
                      </a:cxn>
                      <a:cxn ang="0">
                        <a:pos x="31" y="108"/>
                      </a:cxn>
                      <a:cxn ang="0">
                        <a:pos x="7" y="125"/>
                      </a:cxn>
                      <a:cxn ang="0">
                        <a:pos x="0" y="154"/>
                      </a:cxn>
                      <a:cxn ang="0">
                        <a:pos x="10" y="156"/>
                      </a:cxn>
                      <a:cxn ang="0">
                        <a:pos x="10" y="129"/>
                      </a:cxn>
                      <a:cxn ang="0">
                        <a:pos x="44" y="127"/>
                      </a:cxn>
                      <a:cxn ang="0">
                        <a:pos x="69" y="109"/>
                      </a:cxn>
                      <a:cxn ang="0">
                        <a:pos x="69" y="72"/>
                      </a:cxn>
                      <a:cxn ang="0">
                        <a:pos x="77" y="58"/>
                      </a:cxn>
                      <a:cxn ang="0">
                        <a:pos x="64" y="34"/>
                      </a:cxn>
                      <a:cxn ang="0">
                        <a:pos x="82" y="27"/>
                      </a:cxn>
                      <a:cxn ang="0">
                        <a:pos x="93" y="8"/>
                      </a:cxn>
                      <a:cxn ang="0">
                        <a:pos x="69" y="11"/>
                      </a:cxn>
                      <a:cxn ang="0">
                        <a:pos x="63" y="0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7" name="Freeform 23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0" y="16"/>
                      </a:cxn>
                      <a:cxn ang="0">
                        <a:pos x="6" y="35"/>
                      </a:cxn>
                      <a:cxn ang="0">
                        <a:pos x="18" y="21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8" name="Freeform 24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" y="7"/>
                      </a:cxn>
                      <a:cxn ang="0">
                        <a:pos x="82" y="41"/>
                      </a:cxn>
                      <a:cxn ang="0">
                        <a:pos x="75" y="60"/>
                      </a:cxn>
                      <a:cxn ang="0">
                        <a:pos x="115" y="77"/>
                      </a:cxn>
                      <a:cxn ang="0">
                        <a:pos x="219" y="77"/>
                      </a:cxn>
                      <a:cxn ang="0">
                        <a:pos x="106" y="93"/>
                      </a:cxn>
                      <a:cxn ang="0">
                        <a:pos x="75" y="60"/>
                      </a:cxn>
                      <a:cxn ang="0">
                        <a:pos x="46" y="5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49" name="Freeform 25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/>
                    <a:ahLst/>
                    <a:cxnLst>
                      <a:cxn ang="0">
                        <a:pos x="190" y="216"/>
                      </a:cxn>
                      <a:cxn ang="0">
                        <a:pos x="179" y="212"/>
                      </a:cxn>
                      <a:cxn ang="0">
                        <a:pos x="154" y="187"/>
                      </a:cxn>
                      <a:cxn ang="0">
                        <a:pos x="130" y="182"/>
                      </a:cxn>
                      <a:cxn ang="0">
                        <a:pos x="124" y="167"/>
                      </a:cxn>
                      <a:cxn ang="0">
                        <a:pos x="110" y="155"/>
                      </a:cxn>
                      <a:cxn ang="0">
                        <a:pos x="87" y="155"/>
                      </a:cxn>
                      <a:cxn ang="0">
                        <a:pos x="62" y="165"/>
                      </a:cxn>
                      <a:cxn ang="0">
                        <a:pos x="40" y="169"/>
                      </a:cxn>
                      <a:cxn ang="0">
                        <a:pos x="15" y="169"/>
                      </a:cxn>
                      <a:cxn ang="0">
                        <a:pos x="14" y="152"/>
                      </a:cxn>
                      <a:cxn ang="0">
                        <a:pos x="5" y="127"/>
                      </a:cxn>
                      <a:cxn ang="0">
                        <a:pos x="3" y="114"/>
                      </a:cxn>
                      <a:cxn ang="0">
                        <a:pos x="3" y="79"/>
                      </a:cxn>
                      <a:cxn ang="0">
                        <a:pos x="44" y="60"/>
                      </a:cxn>
                      <a:cxn ang="0">
                        <a:pos x="48" y="41"/>
                      </a:cxn>
                      <a:cxn ang="0">
                        <a:pos x="57" y="43"/>
                      </a:cxn>
                      <a:cxn ang="0">
                        <a:pos x="77" y="22"/>
                      </a:cxn>
                      <a:cxn ang="0">
                        <a:pos x="98" y="25"/>
                      </a:cxn>
                      <a:cxn ang="0">
                        <a:pos x="113" y="10"/>
                      </a:cxn>
                      <a:cxn ang="0">
                        <a:pos x="125" y="8"/>
                      </a:cxn>
                      <a:cxn ang="0">
                        <a:pos x="145" y="34"/>
                      </a:cxn>
                      <a:cxn ang="0">
                        <a:pos x="163" y="43"/>
                      </a:cxn>
                      <a:cxn ang="0">
                        <a:pos x="165" y="16"/>
                      </a:cxn>
                      <a:cxn ang="0">
                        <a:pos x="172" y="0"/>
                      </a:cxn>
                      <a:cxn ang="0">
                        <a:pos x="185" y="22"/>
                      </a:cxn>
                      <a:cxn ang="0">
                        <a:pos x="196" y="60"/>
                      </a:cxn>
                      <a:cxn ang="0">
                        <a:pos x="219" y="83"/>
                      </a:cxn>
                      <a:cxn ang="0">
                        <a:pos x="232" y="101"/>
                      </a:cxn>
                      <a:cxn ang="0">
                        <a:pos x="235" y="133"/>
                      </a:cxn>
                      <a:cxn ang="0">
                        <a:pos x="221" y="169"/>
                      </a:cxn>
                      <a:cxn ang="0">
                        <a:pos x="217" y="202"/>
                      </a:cxn>
                      <a:cxn ang="0">
                        <a:pos x="196" y="21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50" name="Freeform 26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/>
                    <a:ahLst/>
                    <a:cxnLst>
                      <a:cxn ang="0">
                        <a:pos x="9" y="23"/>
                      </a:cxn>
                      <a:cxn ang="0">
                        <a:pos x="3" y="19"/>
                      </a:cxn>
                      <a:cxn ang="0">
                        <a:pos x="3" y="15"/>
                      </a:cxn>
                      <a:cxn ang="0">
                        <a:pos x="3" y="11"/>
                      </a:cxn>
                      <a:cxn ang="0">
                        <a:pos x="2" y="7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9" y="4"/>
                      </a:cxn>
                      <a:cxn ang="0">
                        <a:pos x="12" y="3"/>
                      </a:cxn>
                      <a:cxn ang="0">
                        <a:pos x="13" y="3"/>
                      </a:cxn>
                      <a:cxn ang="0">
                        <a:pos x="17" y="0"/>
                      </a:cxn>
                      <a:cxn ang="0">
                        <a:pos x="17" y="11"/>
                      </a:cxn>
                      <a:cxn ang="0">
                        <a:pos x="15" y="15"/>
                      </a:cxn>
                      <a:cxn ang="0">
                        <a:pos x="13" y="19"/>
                      </a:cxn>
                      <a:cxn ang="0">
                        <a:pos x="13" y="22"/>
                      </a:cxn>
                      <a:cxn ang="0">
                        <a:pos x="12" y="23"/>
                      </a:cxn>
                      <a:cxn ang="0">
                        <a:pos x="12" y="26"/>
                      </a:cxn>
                      <a:cxn ang="0">
                        <a:pos x="9" y="23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1051" name="Freeform 27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/>
                    <a:ahLst/>
                    <a:cxnLst>
                      <a:cxn ang="0">
                        <a:pos x="3" y="37"/>
                      </a:cxn>
                      <a:cxn ang="0">
                        <a:pos x="13" y="28"/>
                      </a:cxn>
                      <a:cxn ang="0">
                        <a:pos x="20" y="0"/>
                      </a:cxn>
                      <a:cxn ang="0">
                        <a:pos x="25" y="42"/>
                      </a:cxn>
                      <a:cxn ang="0">
                        <a:pos x="17" y="94"/>
                      </a:cxn>
                      <a:cxn ang="0">
                        <a:pos x="0" y="105"/>
                      </a:cxn>
                      <a:cxn ang="0">
                        <a:pos x="0" y="80"/>
                      </a:cxn>
                      <a:cxn ang="0">
                        <a:pos x="5" y="64"/>
                      </a:cxn>
                      <a:cxn ang="0">
                        <a:pos x="3" y="3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>
                      <a:latin typeface="+mn-lt"/>
                      <a:ea typeface="+mn-ea"/>
                    </a:endParaRPr>
                  </a:p>
                </p:txBody>
              </p:sp>
            </p:grpSp>
          </p:grpSp>
        </p:grpSp>
      </p:grpSp>
      <p:sp>
        <p:nvSpPr>
          <p:cNvPr id="1027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92075" y="6486525"/>
            <a:ext cx="9572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>
                <a:latin typeface="+mn-lt"/>
                <a:ea typeface="+mn-ea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848600" cy="1295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z="2700" b="1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S442  </a:t>
            </a:r>
            <a:r>
              <a:rPr lang="en-US" altLang="zh-TW" sz="20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  </a:t>
            </a:r>
            <a:r>
              <a:rPr lang="zh-TW" altLang="en-US" sz="60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愛</a:t>
            </a:r>
            <a:r>
              <a:rPr lang="zh-TW" altLang="en-US" sz="60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使我們</a:t>
            </a:r>
            <a:r>
              <a:rPr lang="zh-TW" altLang="en-US" sz="60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合一 </a:t>
            </a:r>
            <a:r>
              <a:rPr lang="en-US" altLang="zh-TW" sz="60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/>
            </a:r>
            <a:br>
              <a:rPr lang="en-US" altLang="zh-TW" sz="60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</a:br>
            <a:r>
              <a:rPr lang="en-US" sz="4900" b="1" dirty="0" smtClean="0"/>
              <a:t>The bond of love</a:t>
            </a:r>
            <a:endParaRPr lang="en-US" altLang="zh-TW" sz="4900" dirty="0">
              <a:latin typeface="華康隸書體" charset="-120"/>
              <a:ea typeface="華康隸書體" charset="-120"/>
              <a:cs typeface="華康隸書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601200" cy="50292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Monotype Sorts" charset="2"/>
              <a:buNone/>
              <a:defRPr/>
            </a:pPr>
            <a:r>
              <a:rPr lang="zh-TW" altLang="en-US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主的愛使我們合一</a:t>
            </a:r>
            <a:r>
              <a:rPr lang="en-US" altLang="zh-TW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(2x</a:t>
            </a:r>
            <a:r>
              <a:rPr lang="en-US" altLang="zh-TW" sz="44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)</a:t>
            </a:r>
          </a:p>
          <a:p>
            <a:pPr marL="342900" indent="-342900">
              <a:buFont typeface="Monotype Sorts" charset="2"/>
              <a:buNone/>
              <a:defRPr/>
            </a:pPr>
            <a:r>
              <a:rPr lang="en-US" sz="4400" dirty="0" smtClean="0"/>
              <a:t>We are one in the bond of love;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zh-TW" altLang="en-US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主的聖靈充滿在我們</a:t>
            </a:r>
            <a:r>
              <a:rPr lang="zh-TW" altLang="en-US" sz="44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的心裡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en-US" sz="4400" dirty="0" smtClean="0"/>
              <a:t>We have joined our spirits with the Spirit of God;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zh-TW" altLang="en-US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主的愛使我們</a:t>
            </a:r>
            <a:r>
              <a:rPr lang="zh-TW" altLang="en-US" sz="44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合一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en-US" sz="4000" dirty="0" smtClean="0"/>
              <a:t>We are one in the bond of love.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zh-TW" altLang="en-US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讓我們同聲歡唱，主的愛彼此分</a:t>
            </a:r>
            <a:r>
              <a:rPr lang="zh-TW" altLang="en-US" sz="44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享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en-US" sz="4000" dirty="0" smtClean="0"/>
              <a:t>Let us sing now, </a:t>
            </a:r>
            <a:r>
              <a:rPr lang="en-US" sz="4000" dirty="0" err="1" smtClean="0"/>
              <a:t>ev'ry</a:t>
            </a:r>
            <a:r>
              <a:rPr lang="en-US" sz="4000" dirty="0" smtClean="0"/>
              <a:t> one; Let us feel His love begun.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zh-TW" altLang="en-US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讓我們攜手同心向世人證</a:t>
            </a:r>
            <a:r>
              <a:rPr lang="zh-TW" altLang="en-US" sz="44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明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en-US" sz="3600" dirty="0" smtClean="0"/>
              <a:t>Let us join our hands, that the world will know;</a:t>
            </a:r>
            <a:endParaRPr lang="en-US" altLang="zh-TW" sz="4400" dirty="0" smtClean="0">
              <a:latin typeface="全真中隸書" pitchFamily="49" charset="-120"/>
              <a:ea typeface="全真中隸書" pitchFamily="49" charset="-120"/>
              <a:cs typeface="全真中隸書" pitchFamily="49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r>
              <a:rPr lang="zh-TW" altLang="en-US" sz="4400" dirty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主的愛使我們</a:t>
            </a:r>
            <a:r>
              <a:rPr lang="zh-TW" altLang="en-US" sz="4400" dirty="0" smtClean="0"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合一</a:t>
            </a:r>
            <a:r>
              <a:rPr lang="en-US" sz="3600" dirty="0" smtClean="0"/>
              <a:t>We are one in the bond of love.</a:t>
            </a:r>
            <a:endParaRPr lang="en-US" altLang="zh-TW" sz="4400" dirty="0" smtClean="0">
              <a:latin typeface="華康中楷體" charset="-120"/>
              <a:ea typeface="華康中楷體" charset="-120"/>
              <a:cs typeface="華康中楷體" charset="-120"/>
            </a:endParaRPr>
          </a:p>
          <a:p>
            <a:pPr marL="342900" indent="-342900">
              <a:buFont typeface="Monotype Sorts" charset="2"/>
              <a:buNone/>
              <a:defRPr/>
            </a:pPr>
            <a:endParaRPr lang="en-US" altLang="zh-TW" sz="4400" dirty="0">
              <a:latin typeface="華康中楷體" charset="-120"/>
              <a:ea typeface="華康中楷體" charset="-120"/>
              <a:cs typeface="華康中楷體" charset="-12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intls">
  <a:themeElements>
    <a:clrScheme name="">
      <a:dk1>
        <a:srgbClr val="000080"/>
      </a:dk1>
      <a:lt1>
        <a:srgbClr val="FFFFFF"/>
      </a:lt1>
      <a:dk2>
        <a:srgbClr val="0000FF"/>
      </a:dk2>
      <a:lt2>
        <a:srgbClr val="FFFF00"/>
      </a:lt2>
      <a:accent1>
        <a:srgbClr val="1F7F3F"/>
      </a:accent1>
      <a:accent2>
        <a:srgbClr val="FF7F00"/>
      </a:accent2>
      <a:accent3>
        <a:srgbClr val="AAAAFF"/>
      </a:accent3>
      <a:accent4>
        <a:srgbClr val="DADADA"/>
      </a:accent4>
      <a:accent5>
        <a:srgbClr val="ABC0AF"/>
      </a:accent5>
      <a:accent6>
        <a:srgbClr val="E77200"/>
      </a:accent6>
      <a:hlink>
        <a:srgbClr val="FF0100"/>
      </a:hlink>
      <a:folHlink>
        <a:srgbClr val="8080FF"/>
      </a:folHlink>
    </a:clrScheme>
    <a:fontScheme name="intls.pp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  <a:cs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  <a:cs typeface="新細明體" charset="-120"/>
          </a:defRPr>
        </a:defPPr>
      </a:lstStyle>
    </a:lnDef>
  </a:objectDefaults>
  <a:extraClrSchemeLst>
    <a:extraClrScheme>
      <a:clrScheme name="intl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新細明體</vt:lpstr>
      <vt:lpstr>Times New Roman</vt:lpstr>
      <vt:lpstr>Monotype Sorts</vt:lpstr>
      <vt:lpstr>Calibri</vt:lpstr>
      <vt:lpstr>全真中隸書</vt:lpstr>
      <vt:lpstr>華康隸書體</vt:lpstr>
      <vt:lpstr>華康中楷體</vt:lpstr>
      <vt:lpstr>intls</vt:lpstr>
      <vt:lpstr>S442    愛使我們合一  The bond of love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Ruxin Dai</dc:creator>
  <cp:lastModifiedBy>Mingyong Huang</cp:lastModifiedBy>
  <cp:revision>14</cp:revision>
  <dcterms:created xsi:type="dcterms:W3CDTF">2011-08-04T14:26:14Z</dcterms:created>
  <dcterms:modified xsi:type="dcterms:W3CDTF">2018-03-26T02:55:32Z</dcterms:modified>
</cp:coreProperties>
</file>